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5" r:id="rId7"/>
    <p:sldId id="264" r:id="rId8"/>
    <p:sldId id="266" r:id="rId9"/>
    <p:sldId id="262" r:id="rId10"/>
    <p:sldId id="263" r:id="rId11"/>
    <p:sldId id="26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1DB05D-CF01-42B5-8227-A7D2E5A036BD}" v="542" dt="2024-01-21T18:56:14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73" autoAdjust="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301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ackPrince BlackPrince" userId="da6e8b4ab07316cc" providerId="LiveId" clId="{8A1DB05D-CF01-42B5-8227-A7D2E5A036BD}"/>
    <pc:docChg chg="custSel addSld modSld">
      <pc:chgData name="BlackPrince BlackPrince" userId="da6e8b4ab07316cc" providerId="LiveId" clId="{8A1DB05D-CF01-42B5-8227-A7D2E5A036BD}" dt="2024-01-21T18:56:11.480" v="573" actId="1076"/>
      <pc:docMkLst>
        <pc:docMk/>
      </pc:docMkLst>
      <pc:sldChg chg="addSp modSp modAnim">
        <pc:chgData name="BlackPrince BlackPrince" userId="da6e8b4ab07316cc" providerId="LiveId" clId="{8A1DB05D-CF01-42B5-8227-A7D2E5A036BD}" dt="2024-01-21T18:54:23.868" v="564"/>
        <pc:sldMkLst>
          <pc:docMk/>
          <pc:sldMk cId="4287823627" sldId="256"/>
        </pc:sldMkLst>
        <pc:picChg chg="add mod">
          <ac:chgData name="BlackPrince BlackPrince" userId="da6e8b4ab07316cc" providerId="LiveId" clId="{8A1DB05D-CF01-42B5-8227-A7D2E5A036BD}" dt="2024-01-21T18:54:23.868" v="564"/>
          <ac:picMkLst>
            <pc:docMk/>
            <pc:sldMk cId="4287823627" sldId="256"/>
            <ac:picMk id="4" creationId="{FFECF733-2583-3B50-D1B0-0052F48FA860}"/>
          </ac:picMkLst>
        </pc:picChg>
      </pc:sldChg>
      <pc:sldChg chg="modSp mod modAnim">
        <pc:chgData name="BlackPrince BlackPrince" userId="da6e8b4ab07316cc" providerId="LiveId" clId="{8A1DB05D-CF01-42B5-8227-A7D2E5A036BD}" dt="2024-01-21T16:32:24.427" v="562" actId="20577"/>
        <pc:sldMkLst>
          <pc:docMk/>
          <pc:sldMk cId="1736711151" sldId="258"/>
        </pc:sldMkLst>
        <pc:spChg chg="mod">
          <ac:chgData name="BlackPrince BlackPrince" userId="da6e8b4ab07316cc" providerId="LiveId" clId="{8A1DB05D-CF01-42B5-8227-A7D2E5A036BD}" dt="2024-01-21T16:32:24.427" v="562" actId="20577"/>
          <ac:spMkLst>
            <pc:docMk/>
            <pc:sldMk cId="1736711151" sldId="258"/>
            <ac:spMk id="3" creationId="{D7D22933-E4B6-3BBB-55AD-CA5D3F9FAF2B}"/>
          </ac:spMkLst>
        </pc:spChg>
      </pc:sldChg>
      <pc:sldChg chg="modSp">
        <pc:chgData name="BlackPrince BlackPrince" userId="da6e8b4ab07316cc" providerId="LiveId" clId="{8A1DB05D-CF01-42B5-8227-A7D2E5A036BD}" dt="2024-01-21T16:22:44.143" v="536" actId="33524"/>
        <pc:sldMkLst>
          <pc:docMk/>
          <pc:sldMk cId="365815154" sldId="261"/>
        </pc:sldMkLst>
        <pc:graphicFrameChg chg="mod">
          <ac:chgData name="BlackPrince BlackPrince" userId="da6e8b4ab07316cc" providerId="LiveId" clId="{8A1DB05D-CF01-42B5-8227-A7D2E5A036BD}" dt="2024-01-21T16:22:44.143" v="536" actId="33524"/>
          <ac:graphicFrameMkLst>
            <pc:docMk/>
            <pc:sldMk cId="365815154" sldId="261"/>
            <ac:graphicFrameMk id="14" creationId="{37D517DD-7770-C270-2391-FC49AF5E455B}"/>
          </ac:graphicFrameMkLst>
        </pc:graphicFrameChg>
      </pc:sldChg>
      <pc:sldChg chg="addSp delSp modSp add mod">
        <pc:chgData name="BlackPrince BlackPrince" userId="da6e8b4ab07316cc" providerId="LiveId" clId="{8A1DB05D-CF01-42B5-8227-A7D2E5A036BD}" dt="2024-01-21T16:07:10.745" v="535"/>
        <pc:sldMkLst>
          <pc:docMk/>
          <pc:sldMk cId="4213293061" sldId="265"/>
        </pc:sldMkLst>
        <pc:graphicFrameChg chg="mod">
          <ac:chgData name="BlackPrince BlackPrince" userId="da6e8b4ab07316cc" providerId="LiveId" clId="{8A1DB05D-CF01-42B5-8227-A7D2E5A036BD}" dt="2024-01-21T16:07:10.745" v="535"/>
          <ac:graphicFrameMkLst>
            <pc:docMk/>
            <pc:sldMk cId="4213293061" sldId="265"/>
            <ac:graphicFrameMk id="14" creationId="{37D517DD-7770-C270-2391-FC49AF5E455B}"/>
          </ac:graphicFrameMkLst>
        </pc:graphicFrameChg>
        <pc:picChg chg="add mod">
          <ac:chgData name="BlackPrince BlackPrince" userId="da6e8b4ab07316cc" providerId="LiveId" clId="{8A1DB05D-CF01-42B5-8227-A7D2E5A036BD}" dt="2024-01-21T15:49:52.289" v="91" actId="14100"/>
          <ac:picMkLst>
            <pc:docMk/>
            <pc:sldMk cId="4213293061" sldId="265"/>
            <ac:picMk id="4" creationId="{D3A1F090-7983-1D8B-8B50-1751B1CCE40D}"/>
          </ac:picMkLst>
        </pc:picChg>
        <pc:picChg chg="del">
          <ac:chgData name="BlackPrince BlackPrince" userId="da6e8b4ab07316cc" providerId="LiveId" clId="{8A1DB05D-CF01-42B5-8227-A7D2E5A036BD}" dt="2024-01-21T15:47:19.893" v="46" actId="478"/>
          <ac:picMkLst>
            <pc:docMk/>
            <pc:sldMk cId="4213293061" sldId="265"/>
            <ac:picMk id="7" creationId="{D6AE0997-E1F1-EB4A-EE69-512A0A1BC5AC}"/>
          </ac:picMkLst>
        </pc:picChg>
        <pc:picChg chg="add mod">
          <ac:chgData name="BlackPrince BlackPrince" userId="da6e8b4ab07316cc" providerId="LiveId" clId="{8A1DB05D-CF01-42B5-8227-A7D2E5A036BD}" dt="2024-01-21T16:06:02.357" v="517" actId="14100"/>
          <ac:picMkLst>
            <pc:docMk/>
            <pc:sldMk cId="4213293061" sldId="265"/>
            <ac:picMk id="8" creationId="{EA1F94F5-A7F4-2BEE-F93D-291104D3C1FD}"/>
          </ac:picMkLst>
        </pc:picChg>
        <pc:picChg chg="del">
          <ac:chgData name="BlackPrince BlackPrince" userId="da6e8b4ab07316cc" providerId="LiveId" clId="{8A1DB05D-CF01-42B5-8227-A7D2E5A036BD}" dt="2024-01-21T15:47:21.552" v="47" actId="478"/>
          <ac:picMkLst>
            <pc:docMk/>
            <pc:sldMk cId="4213293061" sldId="265"/>
            <ac:picMk id="9" creationId="{BAD09F65-8D4A-DEF2-47DD-47D633C9391D}"/>
          </ac:picMkLst>
        </pc:picChg>
      </pc:sldChg>
      <pc:sldChg chg="addSp delSp modSp add mod">
        <pc:chgData name="BlackPrince BlackPrince" userId="da6e8b4ab07316cc" providerId="LiveId" clId="{8A1DB05D-CF01-42B5-8227-A7D2E5A036BD}" dt="2024-01-21T16:04:09.203" v="510" actId="20577"/>
        <pc:sldMkLst>
          <pc:docMk/>
          <pc:sldMk cId="1328704309" sldId="266"/>
        </pc:sldMkLst>
        <pc:graphicFrameChg chg="mod">
          <ac:chgData name="BlackPrince BlackPrince" userId="da6e8b4ab07316cc" providerId="LiveId" clId="{8A1DB05D-CF01-42B5-8227-A7D2E5A036BD}" dt="2024-01-21T16:04:09.203" v="510" actId="20577"/>
          <ac:graphicFrameMkLst>
            <pc:docMk/>
            <pc:sldMk cId="1328704309" sldId="266"/>
            <ac:graphicFrameMk id="14" creationId="{37D517DD-7770-C270-2391-FC49AF5E455B}"/>
          </ac:graphicFrameMkLst>
        </pc:graphicFrameChg>
        <pc:picChg chg="add mod">
          <ac:chgData name="BlackPrince BlackPrince" userId="da6e8b4ab07316cc" providerId="LiveId" clId="{8A1DB05D-CF01-42B5-8227-A7D2E5A036BD}" dt="2024-01-21T16:04:01.333" v="507" actId="14100"/>
          <ac:picMkLst>
            <pc:docMk/>
            <pc:sldMk cId="1328704309" sldId="266"/>
            <ac:picMk id="5" creationId="{8BB30345-23A8-5C52-E693-60C666FC6CBC}"/>
          </ac:picMkLst>
        </pc:picChg>
        <pc:picChg chg="del">
          <ac:chgData name="BlackPrince BlackPrince" userId="da6e8b4ab07316cc" providerId="LiveId" clId="{8A1DB05D-CF01-42B5-8227-A7D2E5A036BD}" dt="2024-01-21T16:03:48.010" v="503" actId="478"/>
          <ac:picMkLst>
            <pc:docMk/>
            <pc:sldMk cId="1328704309" sldId="266"/>
            <ac:picMk id="9" creationId="{129E549D-8E3F-B00D-4021-B6E024347E91}"/>
          </ac:picMkLst>
        </pc:picChg>
        <pc:picChg chg="del">
          <ac:chgData name="BlackPrince BlackPrince" userId="da6e8b4ab07316cc" providerId="LiveId" clId="{8A1DB05D-CF01-42B5-8227-A7D2E5A036BD}" dt="2024-01-21T16:03:49.377" v="504" actId="478"/>
          <ac:picMkLst>
            <pc:docMk/>
            <pc:sldMk cId="1328704309" sldId="266"/>
            <ac:picMk id="12" creationId="{E227E253-7999-975B-51B6-F47B9BE45D33}"/>
          </ac:picMkLst>
        </pc:picChg>
      </pc:sldChg>
      <pc:sldChg chg="addSp delSp modSp add mod delAnim modAnim">
        <pc:chgData name="BlackPrince BlackPrince" userId="da6e8b4ab07316cc" providerId="LiveId" clId="{8A1DB05D-CF01-42B5-8227-A7D2E5A036BD}" dt="2024-01-21T18:56:11.480" v="573" actId="1076"/>
        <pc:sldMkLst>
          <pc:docMk/>
          <pc:sldMk cId="2955231976" sldId="267"/>
        </pc:sldMkLst>
        <pc:picChg chg="add mod">
          <ac:chgData name="BlackPrince BlackPrince" userId="da6e8b4ab07316cc" providerId="LiveId" clId="{8A1DB05D-CF01-42B5-8227-A7D2E5A036BD}" dt="2024-01-21T18:56:11.480" v="573" actId="1076"/>
          <ac:picMkLst>
            <pc:docMk/>
            <pc:sldMk cId="2955231976" sldId="267"/>
            <ac:picMk id="3" creationId="{F106991E-3487-AC22-704B-9CD65724FBC8}"/>
          </ac:picMkLst>
        </pc:picChg>
        <pc:picChg chg="del">
          <ac:chgData name="BlackPrince BlackPrince" userId="da6e8b4ab07316cc" providerId="LiveId" clId="{8A1DB05D-CF01-42B5-8227-A7D2E5A036BD}" dt="2024-01-21T18:56:00.324" v="569" actId="478"/>
          <ac:picMkLst>
            <pc:docMk/>
            <pc:sldMk cId="2955231976" sldId="267"/>
            <ac:picMk id="14" creationId="{1EC3027D-CC0F-4958-45B0-D9B8BEB4300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slide" Target="../slides/slide4.xml"/><Relationship Id="rId1" Type="http://schemas.openxmlformats.org/officeDocument/2006/relationships/slide" Target="../slides/slide3.xml"/><Relationship Id="rId5" Type="http://schemas.openxmlformats.org/officeDocument/2006/relationships/slide" Target="../slides/slide10.xml"/><Relationship Id="rId4" Type="http://schemas.openxmlformats.org/officeDocument/2006/relationships/slide" Target="../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79926B-C4B2-40B6-BEA0-AEFF8ED8E96C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78F41BF-8713-431E-A4A3-4A9642542227}">
      <dgm:prSet/>
      <dgm:spPr/>
      <dgm:t>
        <a:bodyPr/>
        <a:lstStyle/>
        <a:p>
          <a:r>
            <a:rPr lang="fr-FR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Résumé des attendus du projet</a:t>
          </a:r>
          <a:endParaRPr lang="en-US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EC393F2-A59D-4E5A-9E45-A00E43E0D7FC}" type="parTrans" cxnId="{D7A71930-375E-488B-847B-A4CBABD80CC4}">
      <dgm:prSet/>
      <dgm:spPr/>
      <dgm:t>
        <a:bodyPr/>
        <a:lstStyle/>
        <a:p>
          <a:endParaRPr lang="en-US"/>
        </a:p>
      </dgm:t>
    </dgm:pt>
    <dgm:pt modelId="{05E8CE4D-C847-4921-A499-FD646F0CED80}" type="sibTrans" cxnId="{D7A71930-375E-488B-847B-A4CBABD80CC4}">
      <dgm:prSet/>
      <dgm:spPr/>
      <dgm:t>
        <a:bodyPr/>
        <a:lstStyle/>
        <a:p>
          <a:endParaRPr lang="en-US"/>
        </a:p>
      </dgm:t>
    </dgm:pt>
    <dgm:pt modelId="{AB80DFA7-B828-440D-8335-0E48CBCFAA85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Notre </a:t>
          </a:r>
          <a:r>
            <a:rPr lang="fr-FR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projet</a:t>
          </a:r>
          <a:endParaRPr lang="en-US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A56EF41-76ED-4CF5-BB88-714059D1A46A}" type="parTrans" cxnId="{7AA8340F-4AC7-427D-B019-FEA52A19EF56}">
      <dgm:prSet/>
      <dgm:spPr/>
      <dgm:t>
        <a:bodyPr/>
        <a:lstStyle/>
        <a:p>
          <a:endParaRPr lang="en-US"/>
        </a:p>
      </dgm:t>
    </dgm:pt>
    <dgm:pt modelId="{6688E0AD-18A1-42AE-A552-B80700590CC7}" type="sibTrans" cxnId="{7AA8340F-4AC7-427D-B019-FEA52A19EF56}">
      <dgm:prSet/>
      <dgm:spPr/>
      <dgm:t>
        <a:bodyPr/>
        <a:lstStyle/>
        <a:p>
          <a:endParaRPr lang="en-US"/>
        </a:p>
      </dgm:t>
    </dgm:pt>
    <dgm:pt modelId="{9E70E0A5-F400-44C5-91BE-444259949DDE}">
      <dgm:prSet/>
      <dgm:spPr/>
      <dgm:t>
        <a:bodyPr/>
        <a:lstStyle/>
        <a:p>
          <a:r>
            <a:rPr lang="fr-FR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Points importants du code</a:t>
          </a:r>
          <a:endParaRPr lang="en-US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C44F196-9778-4BC3-A014-8A59308CACD6}" type="parTrans" cxnId="{E32704EB-E7E8-4C3F-A936-090DEED03511}">
      <dgm:prSet/>
      <dgm:spPr/>
      <dgm:t>
        <a:bodyPr/>
        <a:lstStyle/>
        <a:p>
          <a:endParaRPr lang="en-US"/>
        </a:p>
      </dgm:t>
    </dgm:pt>
    <dgm:pt modelId="{54F25555-01C6-42D7-B949-6671BD81E551}" type="sibTrans" cxnId="{E32704EB-E7E8-4C3F-A936-090DEED03511}">
      <dgm:prSet/>
      <dgm:spPr/>
      <dgm:t>
        <a:bodyPr/>
        <a:lstStyle/>
        <a:p>
          <a:endParaRPr lang="en-US"/>
        </a:p>
      </dgm:t>
    </dgm:pt>
    <dgm:pt modelId="{9231E51E-4D13-47AF-A811-321EE8BAF329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Difficultés rencontrées</a:t>
          </a:r>
          <a:endParaRPr lang="en-US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16A5F94-8341-4BE9-9103-083F74CD1675}" type="parTrans" cxnId="{583CA187-33A7-4CAE-860A-928A9EAC75C2}">
      <dgm:prSet/>
      <dgm:spPr/>
      <dgm:t>
        <a:bodyPr/>
        <a:lstStyle/>
        <a:p>
          <a:endParaRPr lang="en-US"/>
        </a:p>
      </dgm:t>
    </dgm:pt>
    <dgm:pt modelId="{E927089C-8ADE-408F-8CBB-FCA332BFDB7B}" type="sibTrans" cxnId="{583CA187-33A7-4CAE-860A-928A9EAC75C2}">
      <dgm:prSet/>
      <dgm:spPr/>
      <dgm:t>
        <a:bodyPr/>
        <a:lstStyle/>
        <a:p>
          <a:endParaRPr lang="en-US"/>
        </a:p>
      </dgm:t>
    </dgm:pt>
    <dgm:pt modelId="{6ECF1AAD-7455-4A0F-AFB6-1CA0EA5F71AB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Démonstration</a:t>
          </a:r>
          <a:endParaRPr lang="en-US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27A798D8-D322-4000-A3FD-6F8168F4DC2F}" type="parTrans" cxnId="{9C8EF91F-B787-43C7-975B-3E094CAFF7E7}">
      <dgm:prSet/>
      <dgm:spPr/>
      <dgm:t>
        <a:bodyPr/>
        <a:lstStyle/>
        <a:p>
          <a:endParaRPr lang="fr-FR"/>
        </a:p>
      </dgm:t>
    </dgm:pt>
    <dgm:pt modelId="{A219261F-FE29-49CA-8DB7-46213051305D}" type="sibTrans" cxnId="{9C8EF91F-B787-43C7-975B-3E094CAFF7E7}">
      <dgm:prSet/>
      <dgm:spPr/>
      <dgm:t>
        <a:bodyPr/>
        <a:lstStyle/>
        <a:p>
          <a:endParaRPr lang="fr-FR"/>
        </a:p>
      </dgm:t>
    </dgm:pt>
    <dgm:pt modelId="{17761115-87E8-4D02-91AE-93E536A56EFE}" type="pres">
      <dgm:prSet presAssocID="{A079926B-C4B2-40B6-BEA0-AEFF8ED8E96C}" presName="vert0" presStyleCnt="0">
        <dgm:presLayoutVars>
          <dgm:dir/>
          <dgm:animOne val="branch"/>
          <dgm:animLvl val="lvl"/>
        </dgm:presLayoutVars>
      </dgm:prSet>
      <dgm:spPr/>
    </dgm:pt>
    <dgm:pt modelId="{9765B1E0-EAFF-45F6-8EAE-95F0D7E509C5}" type="pres">
      <dgm:prSet presAssocID="{978F41BF-8713-431E-A4A3-4A9642542227}" presName="thickLine" presStyleLbl="alignNode1" presStyleIdx="0" presStyleCnt="5"/>
      <dgm:spPr/>
    </dgm:pt>
    <dgm:pt modelId="{0076E87D-9BC6-42B2-86EB-B9EF16D70954}" type="pres">
      <dgm:prSet presAssocID="{978F41BF-8713-431E-A4A3-4A9642542227}" presName="horz1" presStyleCnt="0"/>
      <dgm:spPr/>
    </dgm:pt>
    <dgm:pt modelId="{A6EBC0F5-43C2-40EC-9A7A-E5C8EA37E641}" type="pres">
      <dgm:prSet presAssocID="{978F41BF-8713-431E-A4A3-4A9642542227}" presName="tx1" presStyleLbl="revTx" presStyleIdx="0" presStyleCnt="5"/>
      <dgm:spPr/>
    </dgm:pt>
    <dgm:pt modelId="{F083E7D0-D877-426F-889B-36C18E2FC81D}" type="pres">
      <dgm:prSet presAssocID="{978F41BF-8713-431E-A4A3-4A9642542227}" presName="vert1" presStyleCnt="0"/>
      <dgm:spPr/>
    </dgm:pt>
    <dgm:pt modelId="{C89997BC-93C1-42D2-84EA-E25CEC3587F4}" type="pres">
      <dgm:prSet presAssocID="{AB80DFA7-B828-440D-8335-0E48CBCFAA85}" presName="thickLine" presStyleLbl="alignNode1" presStyleIdx="1" presStyleCnt="5"/>
      <dgm:spPr/>
    </dgm:pt>
    <dgm:pt modelId="{CF778AA9-2DB0-4253-9714-DEBD7C9069A6}" type="pres">
      <dgm:prSet presAssocID="{AB80DFA7-B828-440D-8335-0E48CBCFAA85}" presName="horz1" presStyleCnt="0"/>
      <dgm:spPr/>
    </dgm:pt>
    <dgm:pt modelId="{42EE0C65-2E49-4591-9C2F-F896BDF6760D}" type="pres">
      <dgm:prSet presAssocID="{AB80DFA7-B828-440D-8335-0E48CBCFAA85}" presName="tx1" presStyleLbl="revTx" presStyleIdx="1" presStyleCnt="5"/>
      <dgm:spPr/>
    </dgm:pt>
    <dgm:pt modelId="{9536E11B-3235-465F-89A0-09965E506D40}" type="pres">
      <dgm:prSet presAssocID="{AB80DFA7-B828-440D-8335-0E48CBCFAA85}" presName="vert1" presStyleCnt="0"/>
      <dgm:spPr/>
    </dgm:pt>
    <dgm:pt modelId="{8D0D5450-107C-4B06-89FE-15343407AD33}" type="pres">
      <dgm:prSet presAssocID="{9E70E0A5-F400-44C5-91BE-444259949DDE}" presName="thickLine" presStyleLbl="alignNode1" presStyleIdx="2" presStyleCnt="5"/>
      <dgm:spPr/>
    </dgm:pt>
    <dgm:pt modelId="{7F7ECEA1-B5A3-4B8A-8C5B-6BDB5B287F71}" type="pres">
      <dgm:prSet presAssocID="{9E70E0A5-F400-44C5-91BE-444259949DDE}" presName="horz1" presStyleCnt="0"/>
      <dgm:spPr/>
    </dgm:pt>
    <dgm:pt modelId="{7840CB87-B96E-4D7E-BC1D-0E5F7B644F65}" type="pres">
      <dgm:prSet presAssocID="{9E70E0A5-F400-44C5-91BE-444259949DDE}" presName="tx1" presStyleLbl="revTx" presStyleIdx="2" presStyleCnt="5"/>
      <dgm:spPr/>
    </dgm:pt>
    <dgm:pt modelId="{1AC7360B-63B5-4872-A765-488F643E7022}" type="pres">
      <dgm:prSet presAssocID="{9E70E0A5-F400-44C5-91BE-444259949DDE}" presName="vert1" presStyleCnt="0"/>
      <dgm:spPr/>
    </dgm:pt>
    <dgm:pt modelId="{E1F1CC2B-5EC6-4ABD-9D38-BAEB207F0069}" type="pres">
      <dgm:prSet presAssocID="{9231E51E-4D13-47AF-A811-321EE8BAF329}" presName="thickLine" presStyleLbl="alignNode1" presStyleIdx="3" presStyleCnt="5"/>
      <dgm:spPr/>
    </dgm:pt>
    <dgm:pt modelId="{98BE3EE6-110B-432B-B7C0-560752DDF0A7}" type="pres">
      <dgm:prSet presAssocID="{9231E51E-4D13-47AF-A811-321EE8BAF329}" presName="horz1" presStyleCnt="0"/>
      <dgm:spPr/>
    </dgm:pt>
    <dgm:pt modelId="{EE5B6F3F-8B68-48F1-89BC-F12F1A39DF66}" type="pres">
      <dgm:prSet presAssocID="{9231E51E-4D13-47AF-A811-321EE8BAF329}" presName="tx1" presStyleLbl="revTx" presStyleIdx="3" presStyleCnt="5"/>
      <dgm:spPr/>
    </dgm:pt>
    <dgm:pt modelId="{BBD93A23-2D3B-439C-81EB-AE7B01F1978F}" type="pres">
      <dgm:prSet presAssocID="{9231E51E-4D13-47AF-A811-321EE8BAF329}" presName="vert1" presStyleCnt="0"/>
      <dgm:spPr/>
    </dgm:pt>
    <dgm:pt modelId="{B87175D1-6329-4CAC-94D0-03B4C6E1D615}" type="pres">
      <dgm:prSet presAssocID="{6ECF1AAD-7455-4A0F-AFB6-1CA0EA5F71AB}" presName="thickLine" presStyleLbl="alignNode1" presStyleIdx="4" presStyleCnt="5"/>
      <dgm:spPr/>
    </dgm:pt>
    <dgm:pt modelId="{0CC97CAD-551D-40D7-8BC0-178F7BEE635E}" type="pres">
      <dgm:prSet presAssocID="{6ECF1AAD-7455-4A0F-AFB6-1CA0EA5F71AB}" presName="horz1" presStyleCnt="0"/>
      <dgm:spPr/>
    </dgm:pt>
    <dgm:pt modelId="{05BF2F8E-88B3-448C-BE70-14516D4F054B}" type="pres">
      <dgm:prSet presAssocID="{6ECF1AAD-7455-4A0F-AFB6-1CA0EA5F71AB}" presName="tx1" presStyleLbl="revTx" presStyleIdx="4" presStyleCnt="5"/>
      <dgm:spPr/>
    </dgm:pt>
    <dgm:pt modelId="{AA7CD819-2747-45C3-8BF0-3ADB33B3B0A0}" type="pres">
      <dgm:prSet presAssocID="{6ECF1AAD-7455-4A0F-AFB6-1CA0EA5F71AB}" presName="vert1" presStyleCnt="0"/>
      <dgm:spPr/>
    </dgm:pt>
  </dgm:ptLst>
  <dgm:cxnLst>
    <dgm:cxn modelId="{7AA8340F-4AC7-427D-B019-FEA52A19EF56}" srcId="{A079926B-C4B2-40B6-BEA0-AEFF8ED8E96C}" destId="{AB80DFA7-B828-440D-8335-0E48CBCFAA85}" srcOrd="1" destOrd="0" parTransId="{CA56EF41-76ED-4CF5-BB88-714059D1A46A}" sibTransId="{6688E0AD-18A1-42AE-A552-B80700590CC7}"/>
    <dgm:cxn modelId="{9C8EF91F-B787-43C7-975B-3E094CAFF7E7}" srcId="{A079926B-C4B2-40B6-BEA0-AEFF8ED8E96C}" destId="{6ECF1AAD-7455-4A0F-AFB6-1CA0EA5F71AB}" srcOrd="4" destOrd="0" parTransId="{27A798D8-D322-4000-A3FD-6F8168F4DC2F}" sibTransId="{A219261F-FE29-49CA-8DB7-46213051305D}"/>
    <dgm:cxn modelId="{D7A71930-375E-488B-847B-A4CBABD80CC4}" srcId="{A079926B-C4B2-40B6-BEA0-AEFF8ED8E96C}" destId="{978F41BF-8713-431E-A4A3-4A9642542227}" srcOrd="0" destOrd="0" parTransId="{BEC393F2-A59D-4E5A-9E45-A00E43E0D7FC}" sibTransId="{05E8CE4D-C847-4921-A499-FD646F0CED80}"/>
    <dgm:cxn modelId="{C10FD368-55CB-4AE1-B3C0-D10BF39DC9C0}" type="presOf" srcId="{978F41BF-8713-431E-A4A3-4A9642542227}" destId="{A6EBC0F5-43C2-40EC-9A7A-E5C8EA37E641}" srcOrd="0" destOrd="0" presId="urn:microsoft.com/office/officeart/2008/layout/LinedList"/>
    <dgm:cxn modelId="{94A1674A-E39E-4EFC-96AE-6593BDC074D7}" type="presOf" srcId="{AB80DFA7-B828-440D-8335-0E48CBCFAA85}" destId="{42EE0C65-2E49-4591-9C2F-F896BDF6760D}" srcOrd="0" destOrd="0" presId="urn:microsoft.com/office/officeart/2008/layout/LinedList"/>
    <dgm:cxn modelId="{38CAB06A-200C-4378-8FDF-7A8565BC7F50}" type="presOf" srcId="{9E70E0A5-F400-44C5-91BE-444259949DDE}" destId="{7840CB87-B96E-4D7E-BC1D-0E5F7B644F65}" srcOrd="0" destOrd="0" presId="urn:microsoft.com/office/officeart/2008/layout/LinedList"/>
    <dgm:cxn modelId="{583CA187-33A7-4CAE-860A-928A9EAC75C2}" srcId="{A079926B-C4B2-40B6-BEA0-AEFF8ED8E96C}" destId="{9231E51E-4D13-47AF-A811-321EE8BAF329}" srcOrd="3" destOrd="0" parTransId="{416A5F94-8341-4BE9-9103-083F74CD1675}" sibTransId="{E927089C-8ADE-408F-8CBB-FCA332BFDB7B}"/>
    <dgm:cxn modelId="{1A1B7FA7-81D9-4398-BEF3-2D3A653967D4}" type="presOf" srcId="{9231E51E-4D13-47AF-A811-321EE8BAF329}" destId="{EE5B6F3F-8B68-48F1-89BC-F12F1A39DF66}" srcOrd="0" destOrd="0" presId="urn:microsoft.com/office/officeart/2008/layout/LinedList"/>
    <dgm:cxn modelId="{AB5715C8-2271-4489-AB6F-77C5B7BA5ADE}" type="presOf" srcId="{A079926B-C4B2-40B6-BEA0-AEFF8ED8E96C}" destId="{17761115-87E8-4D02-91AE-93E536A56EFE}" srcOrd="0" destOrd="0" presId="urn:microsoft.com/office/officeart/2008/layout/LinedList"/>
    <dgm:cxn modelId="{B26508DB-EF03-4D71-851A-89013310D358}" type="presOf" srcId="{6ECF1AAD-7455-4A0F-AFB6-1CA0EA5F71AB}" destId="{05BF2F8E-88B3-448C-BE70-14516D4F054B}" srcOrd="0" destOrd="0" presId="urn:microsoft.com/office/officeart/2008/layout/LinedList"/>
    <dgm:cxn modelId="{E32704EB-E7E8-4C3F-A936-090DEED03511}" srcId="{A079926B-C4B2-40B6-BEA0-AEFF8ED8E96C}" destId="{9E70E0A5-F400-44C5-91BE-444259949DDE}" srcOrd="2" destOrd="0" parTransId="{8C44F196-9778-4BC3-A014-8A59308CACD6}" sibTransId="{54F25555-01C6-42D7-B949-6671BD81E551}"/>
    <dgm:cxn modelId="{9C91013E-F17B-4F17-B73D-8A426854F43D}" type="presParOf" srcId="{17761115-87E8-4D02-91AE-93E536A56EFE}" destId="{9765B1E0-EAFF-45F6-8EAE-95F0D7E509C5}" srcOrd="0" destOrd="0" presId="urn:microsoft.com/office/officeart/2008/layout/LinedList"/>
    <dgm:cxn modelId="{DBEDDE8D-95B3-403C-AE9E-58C64F2ADBD5}" type="presParOf" srcId="{17761115-87E8-4D02-91AE-93E536A56EFE}" destId="{0076E87D-9BC6-42B2-86EB-B9EF16D70954}" srcOrd="1" destOrd="0" presId="urn:microsoft.com/office/officeart/2008/layout/LinedList"/>
    <dgm:cxn modelId="{FD7877D2-E66A-4A4C-9A36-2341A727030D}" type="presParOf" srcId="{0076E87D-9BC6-42B2-86EB-B9EF16D70954}" destId="{A6EBC0F5-43C2-40EC-9A7A-E5C8EA37E641}" srcOrd="0" destOrd="0" presId="urn:microsoft.com/office/officeart/2008/layout/LinedList"/>
    <dgm:cxn modelId="{DBF75D42-CAF4-4BFF-8C86-4FAB629AE724}" type="presParOf" srcId="{0076E87D-9BC6-42B2-86EB-B9EF16D70954}" destId="{F083E7D0-D877-426F-889B-36C18E2FC81D}" srcOrd="1" destOrd="0" presId="urn:microsoft.com/office/officeart/2008/layout/LinedList"/>
    <dgm:cxn modelId="{4557A8FD-AD31-4B81-87D0-4A36136DB4BC}" type="presParOf" srcId="{17761115-87E8-4D02-91AE-93E536A56EFE}" destId="{C89997BC-93C1-42D2-84EA-E25CEC3587F4}" srcOrd="2" destOrd="0" presId="urn:microsoft.com/office/officeart/2008/layout/LinedList"/>
    <dgm:cxn modelId="{95D07A34-3E8D-4793-A4C7-5015F5736395}" type="presParOf" srcId="{17761115-87E8-4D02-91AE-93E536A56EFE}" destId="{CF778AA9-2DB0-4253-9714-DEBD7C9069A6}" srcOrd="3" destOrd="0" presId="urn:microsoft.com/office/officeart/2008/layout/LinedList"/>
    <dgm:cxn modelId="{D3ABE87D-C0E5-4DBD-8E90-CC71A985311A}" type="presParOf" srcId="{CF778AA9-2DB0-4253-9714-DEBD7C9069A6}" destId="{42EE0C65-2E49-4591-9C2F-F896BDF6760D}" srcOrd="0" destOrd="0" presId="urn:microsoft.com/office/officeart/2008/layout/LinedList"/>
    <dgm:cxn modelId="{E6103CC9-EDBF-4E0C-A1E2-5A318647E98F}" type="presParOf" srcId="{CF778AA9-2DB0-4253-9714-DEBD7C9069A6}" destId="{9536E11B-3235-465F-89A0-09965E506D40}" srcOrd="1" destOrd="0" presId="urn:microsoft.com/office/officeart/2008/layout/LinedList"/>
    <dgm:cxn modelId="{FA7DA982-CBB3-42D9-A7C3-EE6F280F80B9}" type="presParOf" srcId="{17761115-87E8-4D02-91AE-93E536A56EFE}" destId="{8D0D5450-107C-4B06-89FE-15343407AD33}" srcOrd="4" destOrd="0" presId="urn:microsoft.com/office/officeart/2008/layout/LinedList"/>
    <dgm:cxn modelId="{BF01778C-55E5-4342-85BD-87D404467834}" type="presParOf" srcId="{17761115-87E8-4D02-91AE-93E536A56EFE}" destId="{7F7ECEA1-B5A3-4B8A-8C5B-6BDB5B287F71}" srcOrd="5" destOrd="0" presId="urn:microsoft.com/office/officeart/2008/layout/LinedList"/>
    <dgm:cxn modelId="{7E1F3B58-EEF0-4D0C-B92E-4CA1D9B4EFAB}" type="presParOf" srcId="{7F7ECEA1-B5A3-4B8A-8C5B-6BDB5B287F71}" destId="{7840CB87-B96E-4D7E-BC1D-0E5F7B644F65}" srcOrd="0" destOrd="0" presId="urn:microsoft.com/office/officeart/2008/layout/LinedList"/>
    <dgm:cxn modelId="{BBFAE284-79D2-44F2-8A3F-DC15495042C8}" type="presParOf" srcId="{7F7ECEA1-B5A3-4B8A-8C5B-6BDB5B287F71}" destId="{1AC7360B-63B5-4872-A765-488F643E7022}" srcOrd="1" destOrd="0" presId="urn:microsoft.com/office/officeart/2008/layout/LinedList"/>
    <dgm:cxn modelId="{2DCCDFB9-3D9D-4C38-B41B-4D03B236D0E2}" type="presParOf" srcId="{17761115-87E8-4D02-91AE-93E536A56EFE}" destId="{E1F1CC2B-5EC6-4ABD-9D38-BAEB207F0069}" srcOrd="6" destOrd="0" presId="urn:microsoft.com/office/officeart/2008/layout/LinedList"/>
    <dgm:cxn modelId="{C5605C48-8959-4CED-808A-677D46146411}" type="presParOf" srcId="{17761115-87E8-4D02-91AE-93E536A56EFE}" destId="{98BE3EE6-110B-432B-B7C0-560752DDF0A7}" srcOrd="7" destOrd="0" presId="urn:microsoft.com/office/officeart/2008/layout/LinedList"/>
    <dgm:cxn modelId="{761F0E5E-2413-4FDA-B0BC-69147EFE0F2B}" type="presParOf" srcId="{98BE3EE6-110B-432B-B7C0-560752DDF0A7}" destId="{EE5B6F3F-8B68-48F1-89BC-F12F1A39DF66}" srcOrd="0" destOrd="0" presId="urn:microsoft.com/office/officeart/2008/layout/LinedList"/>
    <dgm:cxn modelId="{094D63AC-4C50-4D4A-9E0D-E772C46380C3}" type="presParOf" srcId="{98BE3EE6-110B-432B-B7C0-560752DDF0A7}" destId="{BBD93A23-2D3B-439C-81EB-AE7B01F1978F}" srcOrd="1" destOrd="0" presId="urn:microsoft.com/office/officeart/2008/layout/LinedList"/>
    <dgm:cxn modelId="{2D7E88AA-5A42-4011-96E9-786724C91185}" type="presParOf" srcId="{17761115-87E8-4D02-91AE-93E536A56EFE}" destId="{B87175D1-6329-4CAC-94D0-03B4C6E1D615}" srcOrd="8" destOrd="0" presId="urn:microsoft.com/office/officeart/2008/layout/LinedList"/>
    <dgm:cxn modelId="{8900CAD1-C478-48A0-BDAA-90635ECE777B}" type="presParOf" srcId="{17761115-87E8-4D02-91AE-93E536A56EFE}" destId="{0CC97CAD-551D-40D7-8BC0-178F7BEE635E}" srcOrd="9" destOrd="0" presId="urn:microsoft.com/office/officeart/2008/layout/LinedList"/>
    <dgm:cxn modelId="{315EE846-5ED4-4D34-B435-640DC1BCB754}" type="presParOf" srcId="{0CC97CAD-551D-40D7-8BC0-178F7BEE635E}" destId="{05BF2F8E-88B3-448C-BE70-14516D4F054B}" srcOrd="0" destOrd="0" presId="urn:microsoft.com/office/officeart/2008/layout/LinedList"/>
    <dgm:cxn modelId="{AA7965F4-A3CD-4EBA-A4EA-9B20D9F8905E}" type="presParOf" srcId="{0CC97CAD-551D-40D7-8BC0-178F7BEE635E}" destId="{AA7CD819-2747-45C3-8BF0-3ADB33B3B0A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F133A0-F29E-4706-A90A-25EF7768DCD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6E8B694-44EF-4312-8C1B-AF7D27BF15E8}">
      <dgm:prSet phldrT="[Texte]"/>
      <dgm:spPr/>
      <dgm:t>
        <a:bodyPr anchor="ctr"/>
        <a:lstStyle/>
        <a:p>
          <a:pPr algn="ctr"/>
          <a:r>
            <a:rPr lang="fr-FR" dirty="0">
              <a:latin typeface="Bahnschrift Light" panose="020B0502040204020203" pitchFamily="34" charset="0"/>
            </a:rPr>
            <a:t>Logique</a:t>
          </a:r>
        </a:p>
      </dgm:t>
    </dgm:pt>
    <dgm:pt modelId="{49FA9F2A-38FD-4055-AE38-7841F2EC31D3}" type="parTrans" cxnId="{9DB795A5-53D5-4701-A795-12DD7A537E6A}">
      <dgm:prSet/>
      <dgm:spPr/>
      <dgm:t>
        <a:bodyPr/>
        <a:lstStyle/>
        <a:p>
          <a:endParaRPr lang="fr-FR"/>
        </a:p>
      </dgm:t>
    </dgm:pt>
    <dgm:pt modelId="{2EE45977-C6A7-48CE-942B-E9383BC1F239}" type="sibTrans" cxnId="{9DB795A5-53D5-4701-A795-12DD7A537E6A}">
      <dgm:prSet/>
      <dgm:spPr/>
      <dgm:t>
        <a:bodyPr/>
        <a:lstStyle/>
        <a:p>
          <a:endParaRPr lang="fr-FR"/>
        </a:p>
      </dgm:t>
    </dgm:pt>
    <dgm:pt modelId="{4809F892-D0EA-41E4-AE23-6076D7A7DA2E}">
      <dgm:prSet phldrT="[Texte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fr-FR" sz="1600" dirty="0"/>
            <a:t>	</a:t>
          </a:r>
        </a:p>
        <a:p>
          <a:pPr>
            <a:buFont typeface="Arial" panose="020B0604020202020204" pitchFamily="34" charset="0"/>
            <a:buNone/>
          </a:pPr>
          <a:r>
            <a:rPr lang="fr-FR" sz="1600" dirty="0"/>
            <a:t>	</a:t>
          </a:r>
        </a:p>
        <a:p>
          <a:pPr>
            <a:buFont typeface="Arial" panose="020B0604020202020204" pitchFamily="34" charset="0"/>
            <a:buNone/>
          </a:pPr>
          <a:endParaRPr lang="fr-FR" sz="1600" dirty="0"/>
        </a:p>
        <a:p>
          <a:pPr>
            <a:buFont typeface="Arial" panose="020B0604020202020204" pitchFamily="34" charset="0"/>
            <a:buNone/>
          </a:pPr>
          <a:r>
            <a:rPr lang="fr-FR" sz="2000" dirty="0"/>
            <a:t>- Déplacement en L	</a:t>
          </a:r>
        </a:p>
        <a:p>
          <a:pPr>
            <a:buFont typeface="Arial" panose="020B0604020202020204" pitchFamily="34" charset="0"/>
            <a:buNone/>
          </a:pPr>
          <a:r>
            <a:rPr lang="fr-FR" sz="2000" dirty="0"/>
            <a:t>	</a:t>
          </a:r>
          <a:endParaRPr lang="fr-FR" sz="1600" dirty="0"/>
        </a:p>
      </dgm:t>
    </dgm:pt>
    <dgm:pt modelId="{7C889D38-108E-4223-B475-8CE52ACA5198}" type="parTrans" cxnId="{E6976585-A760-4BFD-B4BE-8EB252D15C40}">
      <dgm:prSet/>
      <dgm:spPr/>
      <dgm:t>
        <a:bodyPr/>
        <a:lstStyle/>
        <a:p>
          <a:endParaRPr lang="fr-FR"/>
        </a:p>
      </dgm:t>
    </dgm:pt>
    <dgm:pt modelId="{3D9DA440-8198-434C-B7B1-0F407B4485B4}" type="sibTrans" cxnId="{E6976585-A760-4BFD-B4BE-8EB252D15C40}">
      <dgm:prSet/>
      <dgm:spPr/>
      <dgm:t>
        <a:bodyPr/>
        <a:lstStyle/>
        <a:p>
          <a:endParaRPr lang="fr-FR"/>
        </a:p>
      </dgm:t>
    </dgm:pt>
    <dgm:pt modelId="{1FABFE2B-156D-44A0-BF08-A64FDA438DA0}">
      <dgm:prSet phldrT="[Texte]" custT="1"/>
      <dgm:spPr/>
      <dgm:t>
        <a:bodyPr anchor="ctr"/>
        <a:lstStyle/>
        <a:p>
          <a:r>
            <a:rPr lang="fr-FR" sz="2000" dirty="0"/>
            <a:t> </a:t>
          </a:r>
        </a:p>
        <a:p>
          <a:endParaRPr lang="fr-FR" sz="2000" dirty="0"/>
        </a:p>
        <a:p>
          <a:endParaRPr lang="fr-FR" sz="2000" dirty="0"/>
        </a:p>
        <a:p>
          <a:r>
            <a:rPr lang="fr-FR" sz="2000" dirty="0"/>
            <a:t>- Permet d’enregistrer et de récupérer </a:t>
          </a:r>
        </a:p>
        <a:p>
          <a:r>
            <a:rPr lang="fr-FR" sz="2000" dirty="0"/>
            <a:t>   les dernières coordonnées         </a:t>
          </a:r>
        </a:p>
        <a:p>
          <a:endParaRPr lang="fr-FR" sz="2000" dirty="0"/>
        </a:p>
        <a:p>
          <a:r>
            <a:rPr lang="fr-FR" sz="2000" dirty="0">
              <a:latin typeface="Bahnschrift Light" panose="020B0502040204020203" pitchFamily="34" charset="0"/>
            </a:rPr>
            <a:t>          </a:t>
          </a:r>
          <a:r>
            <a:rPr lang="fr-FR" sz="2000" dirty="0"/>
            <a:t>                  </a:t>
          </a:r>
        </a:p>
        <a:p>
          <a:r>
            <a:rPr lang="fr-FR" sz="2000" dirty="0"/>
            <a:t>           </a:t>
          </a:r>
          <a:endParaRPr lang="fr-FR" sz="2000" dirty="0">
            <a:latin typeface="Bahnschrift Light" panose="020B0502040204020203" pitchFamily="34" charset="0"/>
          </a:endParaRPr>
        </a:p>
      </dgm:t>
    </dgm:pt>
    <dgm:pt modelId="{CFC9D768-891F-4C44-A8B2-FD419738CDD8}" type="parTrans" cxnId="{8FED8D21-BE67-4A8E-AF13-EC67773AAB15}">
      <dgm:prSet/>
      <dgm:spPr/>
      <dgm:t>
        <a:bodyPr/>
        <a:lstStyle/>
        <a:p>
          <a:endParaRPr lang="fr-FR"/>
        </a:p>
      </dgm:t>
    </dgm:pt>
    <dgm:pt modelId="{22A80FE5-5997-4289-9347-D8DE7319DAD0}" type="sibTrans" cxnId="{8FED8D21-BE67-4A8E-AF13-EC67773AAB15}">
      <dgm:prSet/>
      <dgm:spPr/>
      <dgm:t>
        <a:bodyPr/>
        <a:lstStyle/>
        <a:p>
          <a:endParaRPr lang="fr-FR"/>
        </a:p>
      </dgm:t>
    </dgm:pt>
    <dgm:pt modelId="{EF36F335-2865-43F3-A077-4238BCC8F50B}" type="pres">
      <dgm:prSet presAssocID="{B4F133A0-F29E-4706-A90A-25EF7768DCD0}" presName="vert0" presStyleCnt="0">
        <dgm:presLayoutVars>
          <dgm:dir/>
          <dgm:animOne val="branch"/>
          <dgm:animLvl val="lvl"/>
        </dgm:presLayoutVars>
      </dgm:prSet>
      <dgm:spPr/>
    </dgm:pt>
    <dgm:pt modelId="{DBAE6653-6647-41DF-8383-2AC9385F1426}" type="pres">
      <dgm:prSet presAssocID="{06E8B694-44EF-4312-8C1B-AF7D27BF15E8}" presName="thickLine" presStyleLbl="alignNode1" presStyleIdx="0" presStyleCnt="1"/>
      <dgm:spPr/>
    </dgm:pt>
    <dgm:pt modelId="{15975DD8-CA05-40C0-9D4A-97399A7B197A}" type="pres">
      <dgm:prSet presAssocID="{06E8B694-44EF-4312-8C1B-AF7D27BF15E8}" presName="horz1" presStyleCnt="0"/>
      <dgm:spPr/>
    </dgm:pt>
    <dgm:pt modelId="{47E1CA9F-F094-4129-91CF-B90D9CDED173}" type="pres">
      <dgm:prSet presAssocID="{06E8B694-44EF-4312-8C1B-AF7D27BF15E8}" presName="tx1" presStyleLbl="revTx" presStyleIdx="0" presStyleCnt="3" custFlipHor="1" custScaleX="48035"/>
      <dgm:spPr/>
    </dgm:pt>
    <dgm:pt modelId="{20A259F0-E69F-420B-A878-29EE9126A28A}" type="pres">
      <dgm:prSet presAssocID="{06E8B694-44EF-4312-8C1B-AF7D27BF15E8}" presName="vert1" presStyleCnt="0"/>
      <dgm:spPr/>
    </dgm:pt>
    <dgm:pt modelId="{F743F0DA-1E79-4C80-A28C-CB2961A958F6}" type="pres">
      <dgm:prSet presAssocID="{4809F892-D0EA-41E4-AE23-6076D7A7DA2E}" presName="vertSpace2a" presStyleCnt="0"/>
      <dgm:spPr/>
    </dgm:pt>
    <dgm:pt modelId="{5A912770-3E24-4A7A-831E-0721907E1948}" type="pres">
      <dgm:prSet presAssocID="{4809F892-D0EA-41E4-AE23-6076D7A7DA2E}" presName="horz2" presStyleCnt="0"/>
      <dgm:spPr/>
    </dgm:pt>
    <dgm:pt modelId="{4C141ABA-E388-44EC-85A3-E30703DBCAAF}" type="pres">
      <dgm:prSet presAssocID="{4809F892-D0EA-41E4-AE23-6076D7A7DA2E}" presName="horzSpace2" presStyleCnt="0"/>
      <dgm:spPr/>
    </dgm:pt>
    <dgm:pt modelId="{CFE16699-5190-43DF-805D-CF3AE22F6B71}" type="pres">
      <dgm:prSet presAssocID="{4809F892-D0EA-41E4-AE23-6076D7A7DA2E}" presName="tx2" presStyleLbl="revTx" presStyleIdx="1" presStyleCnt="3" custScaleX="101418" custScaleY="101320"/>
      <dgm:spPr/>
    </dgm:pt>
    <dgm:pt modelId="{C4D0E899-D9F0-4783-9384-6CD255EFA887}" type="pres">
      <dgm:prSet presAssocID="{4809F892-D0EA-41E4-AE23-6076D7A7DA2E}" presName="vert2" presStyleCnt="0"/>
      <dgm:spPr/>
    </dgm:pt>
    <dgm:pt modelId="{7A5DC5CC-EC56-40CF-BFB7-12883FAD2805}" type="pres">
      <dgm:prSet presAssocID="{4809F892-D0EA-41E4-AE23-6076D7A7DA2E}" presName="thinLine2b" presStyleLbl="callout" presStyleIdx="0" presStyleCnt="2"/>
      <dgm:spPr/>
    </dgm:pt>
    <dgm:pt modelId="{16C89EA9-2E44-489A-BFAB-E2E523E2C717}" type="pres">
      <dgm:prSet presAssocID="{4809F892-D0EA-41E4-AE23-6076D7A7DA2E}" presName="vertSpace2b" presStyleCnt="0"/>
      <dgm:spPr/>
    </dgm:pt>
    <dgm:pt modelId="{5D30828C-4A2B-425B-AAE6-0F2C8342516C}" type="pres">
      <dgm:prSet presAssocID="{1FABFE2B-156D-44A0-BF08-A64FDA438DA0}" presName="horz2" presStyleCnt="0"/>
      <dgm:spPr/>
    </dgm:pt>
    <dgm:pt modelId="{B1156D05-7A9C-4F51-A4FF-DF73D4A3D9C9}" type="pres">
      <dgm:prSet presAssocID="{1FABFE2B-156D-44A0-BF08-A64FDA438DA0}" presName="horzSpace2" presStyleCnt="0"/>
      <dgm:spPr/>
    </dgm:pt>
    <dgm:pt modelId="{201CDABD-1B95-41D4-89F0-5F60607173D9}" type="pres">
      <dgm:prSet presAssocID="{1FABFE2B-156D-44A0-BF08-A64FDA438DA0}" presName="tx2" presStyleLbl="revTx" presStyleIdx="2" presStyleCnt="3" custScaleX="105000" custScaleY="89488"/>
      <dgm:spPr/>
    </dgm:pt>
    <dgm:pt modelId="{37590C33-F9E9-4B98-BB68-5F9BD5ACD45D}" type="pres">
      <dgm:prSet presAssocID="{1FABFE2B-156D-44A0-BF08-A64FDA438DA0}" presName="vert2" presStyleCnt="0"/>
      <dgm:spPr/>
    </dgm:pt>
    <dgm:pt modelId="{15C9A837-55E2-4709-9E27-32D00633C491}" type="pres">
      <dgm:prSet presAssocID="{1FABFE2B-156D-44A0-BF08-A64FDA438DA0}" presName="thinLine2b" presStyleLbl="callout" presStyleIdx="1" presStyleCnt="2"/>
      <dgm:spPr/>
    </dgm:pt>
    <dgm:pt modelId="{3EE1A2CE-8B1B-4994-B109-9AB31FCCCC6C}" type="pres">
      <dgm:prSet presAssocID="{1FABFE2B-156D-44A0-BF08-A64FDA438DA0}" presName="vertSpace2b" presStyleCnt="0"/>
      <dgm:spPr/>
    </dgm:pt>
  </dgm:ptLst>
  <dgm:cxnLst>
    <dgm:cxn modelId="{8FED8D21-BE67-4A8E-AF13-EC67773AAB15}" srcId="{06E8B694-44EF-4312-8C1B-AF7D27BF15E8}" destId="{1FABFE2B-156D-44A0-BF08-A64FDA438DA0}" srcOrd="1" destOrd="0" parTransId="{CFC9D768-891F-4C44-A8B2-FD419738CDD8}" sibTransId="{22A80FE5-5997-4289-9347-D8DE7319DAD0}"/>
    <dgm:cxn modelId="{E6976585-A760-4BFD-B4BE-8EB252D15C40}" srcId="{06E8B694-44EF-4312-8C1B-AF7D27BF15E8}" destId="{4809F892-D0EA-41E4-AE23-6076D7A7DA2E}" srcOrd="0" destOrd="0" parTransId="{7C889D38-108E-4223-B475-8CE52ACA5198}" sibTransId="{3D9DA440-8198-434C-B7B1-0F407B4485B4}"/>
    <dgm:cxn modelId="{8907BA85-DD6B-4C39-9C46-570AF1F6C3DE}" type="presOf" srcId="{06E8B694-44EF-4312-8C1B-AF7D27BF15E8}" destId="{47E1CA9F-F094-4129-91CF-B90D9CDED173}" srcOrd="0" destOrd="0" presId="urn:microsoft.com/office/officeart/2008/layout/LinedList"/>
    <dgm:cxn modelId="{9DB795A5-53D5-4701-A795-12DD7A537E6A}" srcId="{B4F133A0-F29E-4706-A90A-25EF7768DCD0}" destId="{06E8B694-44EF-4312-8C1B-AF7D27BF15E8}" srcOrd="0" destOrd="0" parTransId="{49FA9F2A-38FD-4055-AE38-7841F2EC31D3}" sibTransId="{2EE45977-C6A7-48CE-942B-E9383BC1F239}"/>
    <dgm:cxn modelId="{677437AD-7867-4DFF-AF31-DC53536CE27B}" type="presOf" srcId="{B4F133A0-F29E-4706-A90A-25EF7768DCD0}" destId="{EF36F335-2865-43F3-A077-4238BCC8F50B}" srcOrd="0" destOrd="0" presId="urn:microsoft.com/office/officeart/2008/layout/LinedList"/>
    <dgm:cxn modelId="{8E2C77E9-0190-4B58-A485-AC2CB5BEE57B}" type="presOf" srcId="{4809F892-D0EA-41E4-AE23-6076D7A7DA2E}" destId="{CFE16699-5190-43DF-805D-CF3AE22F6B71}" srcOrd="0" destOrd="0" presId="urn:microsoft.com/office/officeart/2008/layout/LinedList"/>
    <dgm:cxn modelId="{70E561F2-0845-4747-BB16-2942A8DDC031}" type="presOf" srcId="{1FABFE2B-156D-44A0-BF08-A64FDA438DA0}" destId="{201CDABD-1B95-41D4-89F0-5F60607173D9}" srcOrd="0" destOrd="0" presId="urn:microsoft.com/office/officeart/2008/layout/LinedList"/>
    <dgm:cxn modelId="{585F8E03-BEF4-4AFE-803E-3D38C8237CA0}" type="presParOf" srcId="{EF36F335-2865-43F3-A077-4238BCC8F50B}" destId="{DBAE6653-6647-41DF-8383-2AC9385F1426}" srcOrd="0" destOrd="0" presId="urn:microsoft.com/office/officeart/2008/layout/LinedList"/>
    <dgm:cxn modelId="{F44263BE-4164-4A43-A9FB-68E2350B716A}" type="presParOf" srcId="{EF36F335-2865-43F3-A077-4238BCC8F50B}" destId="{15975DD8-CA05-40C0-9D4A-97399A7B197A}" srcOrd="1" destOrd="0" presId="urn:microsoft.com/office/officeart/2008/layout/LinedList"/>
    <dgm:cxn modelId="{BB980FEE-92D3-4D56-83AB-1A4A2C1DD932}" type="presParOf" srcId="{15975DD8-CA05-40C0-9D4A-97399A7B197A}" destId="{47E1CA9F-F094-4129-91CF-B90D9CDED173}" srcOrd="0" destOrd="0" presId="urn:microsoft.com/office/officeart/2008/layout/LinedList"/>
    <dgm:cxn modelId="{D81904C3-9FD6-4FA7-81B4-6606557521C8}" type="presParOf" srcId="{15975DD8-CA05-40C0-9D4A-97399A7B197A}" destId="{20A259F0-E69F-420B-A878-29EE9126A28A}" srcOrd="1" destOrd="0" presId="urn:microsoft.com/office/officeart/2008/layout/LinedList"/>
    <dgm:cxn modelId="{1E5D1945-B916-4588-9A5A-BC2079A0B3DD}" type="presParOf" srcId="{20A259F0-E69F-420B-A878-29EE9126A28A}" destId="{F743F0DA-1E79-4C80-A28C-CB2961A958F6}" srcOrd="0" destOrd="0" presId="urn:microsoft.com/office/officeart/2008/layout/LinedList"/>
    <dgm:cxn modelId="{5894A809-9320-4722-BDA4-23ADB9709BE9}" type="presParOf" srcId="{20A259F0-E69F-420B-A878-29EE9126A28A}" destId="{5A912770-3E24-4A7A-831E-0721907E1948}" srcOrd="1" destOrd="0" presId="urn:microsoft.com/office/officeart/2008/layout/LinedList"/>
    <dgm:cxn modelId="{DB55B515-6910-48D3-A0F6-E4171E8B5076}" type="presParOf" srcId="{5A912770-3E24-4A7A-831E-0721907E1948}" destId="{4C141ABA-E388-44EC-85A3-E30703DBCAAF}" srcOrd="0" destOrd="0" presId="urn:microsoft.com/office/officeart/2008/layout/LinedList"/>
    <dgm:cxn modelId="{100AA85E-BD96-4D5D-B226-E9C1EAC94EE9}" type="presParOf" srcId="{5A912770-3E24-4A7A-831E-0721907E1948}" destId="{CFE16699-5190-43DF-805D-CF3AE22F6B71}" srcOrd="1" destOrd="0" presId="urn:microsoft.com/office/officeart/2008/layout/LinedList"/>
    <dgm:cxn modelId="{E8ACAE80-A8EA-453A-A186-51C38189DF2F}" type="presParOf" srcId="{5A912770-3E24-4A7A-831E-0721907E1948}" destId="{C4D0E899-D9F0-4783-9384-6CD255EFA887}" srcOrd="2" destOrd="0" presId="urn:microsoft.com/office/officeart/2008/layout/LinedList"/>
    <dgm:cxn modelId="{41D82E47-6A8B-4DDC-959E-E24B6F2A7384}" type="presParOf" srcId="{20A259F0-E69F-420B-A878-29EE9126A28A}" destId="{7A5DC5CC-EC56-40CF-BFB7-12883FAD2805}" srcOrd="2" destOrd="0" presId="urn:microsoft.com/office/officeart/2008/layout/LinedList"/>
    <dgm:cxn modelId="{1D253C72-0347-4F2F-A1A4-D94BDCA4533B}" type="presParOf" srcId="{20A259F0-E69F-420B-A878-29EE9126A28A}" destId="{16C89EA9-2E44-489A-BFAB-E2E523E2C717}" srcOrd="3" destOrd="0" presId="urn:microsoft.com/office/officeart/2008/layout/LinedList"/>
    <dgm:cxn modelId="{6E474944-52E4-4DCE-8EED-83F98D7CB530}" type="presParOf" srcId="{20A259F0-E69F-420B-A878-29EE9126A28A}" destId="{5D30828C-4A2B-425B-AAE6-0F2C8342516C}" srcOrd="4" destOrd="0" presId="urn:microsoft.com/office/officeart/2008/layout/LinedList"/>
    <dgm:cxn modelId="{1E4D27A9-1C99-4D44-A8B3-28375188FAA6}" type="presParOf" srcId="{5D30828C-4A2B-425B-AAE6-0F2C8342516C}" destId="{B1156D05-7A9C-4F51-A4FF-DF73D4A3D9C9}" srcOrd="0" destOrd="0" presId="urn:microsoft.com/office/officeart/2008/layout/LinedList"/>
    <dgm:cxn modelId="{A58321CF-77E7-4220-94A2-6B3E7AEE4121}" type="presParOf" srcId="{5D30828C-4A2B-425B-AAE6-0F2C8342516C}" destId="{201CDABD-1B95-41D4-89F0-5F60607173D9}" srcOrd="1" destOrd="0" presId="urn:microsoft.com/office/officeart/2008/layout/LinedList"/>
    <dgm:cxn modelId="{A95EF28A-A51A-49C2-AA17-263DFF5E643B}" type="presParOf" srcId="{5D30828C-4A2B-425B-AAE6-0F2C8342516C}" destId="{37590C33-F9E9-4B98-BB68-5F9BD5ACD45D}" srcOrd="2" destOrd="0" presId="urn:microsoft.com/office/officeart/2008/layout/LinedList"/>
    <dgm:cxn modelId="{A42A0E5F-5083-4540-9FD8-E2B4FDABBCD8}" type="presParOf" srcId="{20A259F0-E69F-420B-A878-29EE9126A28A}" destId="{15C9A837-55E2-4709-9E27-32D00633C491}" srcOrd="5" destOrd="0" presId="urn:microsoft.com/office/officeart/2008/layout/LinedList"/>
    <dgm:cxn modelId="{5AA8D54F-3C2D-46A6-95CB-53300B43262B}" type="presParOf" srcId="{20A259F0-E69F-420B-A878-29EE9126A28A}" destId="{3EE1A2CE-8B1B-4994-B109-9AB31FCCCC6C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F133A0-F29E-4706-A90A-25EF7768DCD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6E8B694-44EF-4312-8C1B-AF7D27BF15E8}">
      <dgm:prSet phldrT="[Texte]"/>
      <dgm:spPr/>
      <dgm:t>
        <a:bodyPr anchor="ctr"/>
        <a:lstStyle/>
        <a:p>
          <a:pPr algn="ctr"/>
          <a:r>
            <a:rPr lang="fr-FR" dirty="0">
              <a:latin typeface="Bahnschrift Light" panose="020B0502040204020203" pitchFamily="34" charset="0"/>
            </a:rPr>
            <a:t>Logique</a:t>
          </a:r>
        </a:p>
      </dgm:t>
    </dgm:pt>
    <dgm:pt modelId="{49FA9F2A-38FD-4055-AE38-7841F2EC31D3}" type="parTrans" cxnId="{9DB795A5-53D5-4701-A795-12DD7A537E6A}">
      <dgm:prSet/>
      <dgm:spPr/>
      <dgm:t>
        <a:bodyPr/>
        <a:lstStyle/>
        <a:p>
          <a:endParaRPr lang="fr-FR"/>
        </a:p>
      </dgm:t>
    </dgm:pt>
    <dgm:pt modelId="{2EE45977-C6A7-48CE-942B-E9383BC1F239}" type="sibTrans" cxnId="{9DB795A5-53D5-4701-A795-12DD7A537E6A}">
      <dgm:prSet/>
      <dgm:spPr/>
      <dgm:t>
        <a:bodyPr/>
        <a:lstStyle/>
        <a:p>
          <a:endParaRPr lang="fr-FR"/>
        </a:p>
      </dgm:t>
    </dgm:pt>
    <dgm:pt modelId="{4809F892-D0EA-41E4-AE23-6076D7A7DA2E}">
      <dgm:prSet phldrT="[Texte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fr-FR" sz="1600" dirty="0"/>
            <a:t>	</a:t>
          </a:r>
        </a:p>
        <a:p>
          <a:pPr>
            <a:buFont typeface="Arial" panose="020B0604020202020204" pitchFamily="34" charset="0"/>
            <a:buNone/>
          </a:pPr>
          <a:r>
            <a:rPr lang="fr-FR" sz="1600" dirty="0"/>
            <a:t>	</a:t>
          </a:r>
        </a:p>
        <a:p>
          <a:pPr>
            <a:buFont typeface="Arial" panose="020B0604020202020204" pitchFamily="34" charset="0"/>
            <a:buNone/>
          </a:pPr>
          <a:endParaRPr lang="fr-FR" sz="1600" dirty="0"/>
        </a:p>
        <a:p>
          <a:pPr>
            <a:buFont typeface="Arial" panose="020B0604020202020204" pitchFamily="34" charset="0"/>
            <a:buNone/>
          </a:pPr>
          <a:r>
            <a:rPr lang="fr-FR" sz="2000" dirty="0"/>
            <a:t>- Condition de victoire:</a:t>
          </a:r>
        </a:p>
        <a:p>
          <a:pPr>
            <a:buFont typeface="Arial" panose="020B0604020202020204" pitchFamily="34" charset="0"/>
            <a:buNone/>
          </a:pPr>
          <a:r>
            <a:rPr lang="fr-FR" sz="2000" dirty="0"/>
            <a:t>Vérifie si il y a une ligne de 4 ou 6 pions </a:t>
          </a:r>
        </a:p>
        <a:p>
          <a:pPr>
            <a:buFont typeface="Arial" panose="020B0604020202020204" pitchFamily="34" charset="0"/>
            <a:buNone/>
          </a:pPr>
          <a:r>
            <a:rPr lang="fr-FR" sz="2000" dirty="0"/>
            <a:t>	</a:t>
          </a:r>
          <a:endParaRPr lang="fr-FR" sz="1600" dirty="0"/>
        </a:p>
      </dgm:t>
    </dgm:pt>
    <dgm:pt modelId="{7C889D38-108E-4223-B475-8CE52ACA5198}" type="parTrans" cxnId="{E6976585-A760-4BFD-B4BE-8EB252D15C40}">
      <dgm:prSet/>
      <dgm:spPr/>
      <dgm:t>
        <a:bodyPr/>
        <a:lstStyle/>
        <a:p>
          <a:endParaRPr lang="fr-FR"/>
        </a:p>
      </dgm:t>
    </dgm:pt>
    <dgm:pt modelId="{3D9DA440-8198-434C-B7B1-0F407B4485B4}" type="sibTrans" cxnId="{E6976585-A760-4BFD-B4BE-8EB252D15C40}">
      <dgm:prSet/>
      <dgm:spPr/>
      <dgm:t>
        <a:bodyPr/>
        <a:lstStyle/>
        <a:p>
          <a:endParaRPr lang="fr-FR"/>
        </a:p>
      </dgm:t>
    </dgm:pt>
    <dgm:pt modelId="{1FABFE2B-156D-44A0-BF08-A64FDA438DA0}">
      <dgm:prSet phldrT="[Texte]" custT="1"/>
      <dgm:spPr/>
      <dgm:t>
        <a:bodyPr anchor="ctr"/>
        <a:lstStyle/>
        <a:p>
          <a:r>
            <a:rPr lang="fr-FR" sz="2000" dirty="0"/>
            <a:t> </a:t>
          </a:r>
        </a:p>
        <a:p>
          <a:endParaRPr lang="fr-FR" sz="2000" dirty="0"/>
        </a:p>
        <a:p>
          <a:endParaRPr lang="fr-FR" sz="2000" dirty="0"/>
        </a:p>
        <a:p>
          <a:r>
            <a:rPr lang="fr-FR" sz="2000" dirty="0">
              <a:latin typeface="Bahnschrift Light" panose="020B0502040204020203" pitchFamily="34" charset="0"/>
            </a:rPr>
            <a:t>          </a:t>
          </a:r>
          <a:r>
            <a:rPr lang="fr-FR" sz="2000" dirty="0"/>
            <a:t>                  </a:t>
          </a:r>
        </a:p>
        <a:p>
          <a:r>
            <a:rPr lang="fr-FR" sz="2000" dirty="0"/>
            <a:t>           </a:t>
          </a:r>
          <a:endParaRPr lang="fr-FR" sz="2000" dirty="0">
            <a:latin typeface="Bahnschrift Light" panose="020B0502040204020203" pitchFamily="34" charset="0"/>
          </a:endParaRPr>
        </a:p>
      </dgm:t>
    </dgm:pt>
    <dgm:pt modelId="{CFC9D768-891F-4C44-A8B2-FD419738CDD8}" type="parTrans" cxnId="{8FED8D21-BE67-4A8E-AF13-EC67773AAB15}">
      <dgm:prSet/>
      <dgm:spPr/>
      <dgm:t>
        <a:bodyPr/>
        <a:lstStyle/>
        <a:p>
          <a:endParaRPr lang="fr-FR"/>
        </a:p>
      </dgm:t>
    </dgm:pt>
    <dgm:pt modelId="{22A80FE5-5997-4289-9347-D8DE7319DAD0}" type="sibTrans" cxnId="{8FED8D21-BE67-4A8E-AF13-EC67773AAB15}">
      <dgm:prSet/>
      <dgm:spPr/>
      <dgm:t>
        <a:bodyPr/>
        <a:lstStyle/>
        <a:p>
          <a:endParaRPr lang="fr-FR"/>
        </a:p>
      </dgm:t>
    </dgm:pt>
    <dgm:pt modelId="{A1B64D2A-AC87-4871-A2E8-8D6DD45D592B}">
      <dgm:prSet phldrT="[Texte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fr-FR" dirty="0"/>
            <a:t>	</a:t>
          </a:r>
        </a:p>
        <a:p>
          <a:pPr>
            <a:buFont typeface="Arial" panose="020B0604020202020204" pitchFamily="34" charset="0"/>
            <a:buNone/>
          </a:pPr>
          <a:r>
            <a:rPr lang="fr-FR" dirty="0"/>
            <a:t>	</a:t>
          </a:r>
        </a:p>
        <a:p>
          <a:pPr>
            <a:buFont typeface="Arial" panose="020B0604020202020204" pitchFamily="34" charset="0"/>
            <a:buNone/>
          </a:pPr>
          <a:endParaRPr lang="fr-FR" dirty="0"/>
        </a:p>
        <a:p>
          <a:pPr>
            <a:buFont typeface="Arial" panose="020B0604020202020204" pitchFamily="34" charset="0"/>
            <a:buNone/>
          </a:pPr>
          <a:r>
            <a:rPr lang="fr-FR" dirty="0"/>
            <a:t>Vérifie si il y a une colonne de 4 ou 6 pions </a:t>
          </a:r>
        </a:p>
        <a:p>
          <a:pPr>
            <a:buFont typeface="Arial" panose="020B0604020202020204" pitchFamily="34" charset="0"/>
            <a:buNone/>
          </a:pPr>
          <a:r>
            <a:rPr lang="fr-FR" dirty="0"/>
            <a:t>	</a:t>
          </a:r>
        </a:p>
      </dgm:t>
    </dgm:pt>
    <dgm:pt modelId="{7B8F6484-9529-409E-BB08-77067CFC349C}" type="parTrans" cxnId="{289A945D-2A6F-4935-8585-07B8261A1867}">
      <dgm:prSet/>
      <dgm:spPr/>
      <dgm:t>
        <a:bodyPr/>
        <a:lstStyle/>
        <a:p>
          <a:endParaRPr lang="fr-FR"/>
        </a:p>
      </dgm:t>
    </dgm:pt>
    <dgm:pt modelId="{8FAFE013-245C-4457-BB9B-67F1DE9BF647}" type="sibTrans" cxnId="{289A945D-2A6F-4935-8585-07B8261A1867}">
      <dgm:prSet/>
      <dgm:spPr/>
      <dgm:t>
        <a:bodyPr/>
        <a:lstStyle/>
        <a:p>
          <a:endParaRPr lang="fr-FR"/>
        </a:p>
      </dgm:t>
    </dgm:pt>
    <dgm:pt modelId="{EF36F335-2865-43F3-A077-4238BCC8F50B}" type="pres">
      <dgm:prSet presAssocID="{B4F133A0-F29E-4706-A90A-25EF7768DCD0}" presName="vert0" presStyleCnt="0">
        <dgm:presLayoutVars>
          <dgm:dir/>
          <dgm:animOne val="branch"/>
          <dgm:animLvl val="lvl"/>
        </dgm:presLayoutVars>
      </dgm:prSet>
      <dgm:spPr/>
    </dgm:pt>
    <dgm:pt modelId="{DBAE6653-6647-41DF-8383-2AC9385F1426}" type="pres">
      <dgm:prSet presAssocID="{06E8B694-44EF-4312-8C1B-AF7D27BF15E8}" presName="thickLine" presStyleLbl="alignNode1" presStyleIdx="0" presStyleCnt="2"/>
      <dgm:spPr/>
    </dgm:pt>
    <dgm:pt modelId="{15975DD8-CA05-40C0-9D4A-97399A7B197A}" type="pres">
      <dgm:prSet presAssocID="{06E8B694-44EF-4312-8C1B-AF7D27BF15E8}" presName="horz1" presStyleCnt="0"/>
      <dgm:spPr/>
    </dgm:pt>
    <dgm:pt modelId="{47E1CA9F-F094-4129-91CF-B90D9CDED173}" type="pres">
      <dgm:prSet presAssocID="{06E8B694-44EF-4312-8C1B-AF7D27BF15E8}" presName="tx1" presStyleLbl="revTx" presStyleIdx="0" presStyleCnt="4" custFlipHor="1" custScaleX="48035"/>
      <dgm:spPr/>
    </dgm:pt>
    <dgm:pt modelId="{20A259F0-E69F-420B-A878-29EE9126A28A}" type="pres">
      <dgm:prSet presAssocID="{06E8B694-44EF-4312-8C1B-AF7D27BF15E8}" presName="vert1" presStyleCnt="0"/>
      <dgm:spPr/>
    </dgm:pt>
    <dgm:pt modelId="{F743F0DA-1E79-4C80-A28C-CB2961A958F6}" type="pres">
      <dgm:prSet presAssocID="{4809F892-D0EA-41E4-AE23-6076D7A7DA2E}" presName="vertSpace2a" presStyleCnt="0"/>
      <dgm:spPr/>
    </dgm:pt>
    <dgm:pt modelId="{5A912770-3E24-4A7A-831E-0721907E1948}" type="pres">
      <dgm:prSet presAssocID="{4809F892-D0EA-41E4-AE23-6076D7A7DA2E}" presName="horz2" presStyleCnt="0"/>
      <dgm:spPr/>
    </dgm:pt>
    <dgm:pt modelId="{4C141ABA-E388-44EC-85A3-E30703DBCAAF}" type="pres">
      <dgm:prSet presAssocID="{4809F892-D0EA-41E4-AE23-6076D7A7DA2E}" presName="horzSpace2" presStyleCnt="0"/>
      <dgm:spPr/>
    </dgm:pt>
    <dgm:pt modelId="{CFE16699-5190-43DF-805D-CF3AE22F6B71}" type="pres">
      <dgm:prSet presAssocID="{4809F892-D0EA-41E4-AE23-6076D7A7DA2E}" presName="tx2" presStyleLbl="revTx" presStyleIdx="1" presStyleCnt="4" custScaleX="101418" custScaleY="101320"/>
      <dgm:spPr/>
    </dgm:pt>
    <dgm:pt modelId="{C4D0E899-D9F0-4783-9384-6CD255EFA887}" type="pres">
      <dgm:prSet presAssocID="{4809F892-D0EA-41E4-AE23-6076D7A7DA2E}" presName="vert2" presStyleCnt="0"/>
      <dgm:spPr/>
    </dgm:pt>
    <dgm:pt modelId="{7A5DC5CC-EC56-40CF-BFB7-12883FAD2805}" type="pres">
      <dgm:prSet presAssocID="{4809F892-D0EA-41E4-AE23-6076D7A7DA2E}" presName="thinLine2b" presStyleLbl="callout" presStyleIdx="0" presStyleCnt="2"/>
      <dgm:spPr/>
    </dgm:pt>
    <dgm:pt modelId="{16C89EA9-2E44-489A-BFAB-E2E523E2C717}" type="pres">
      <dgm:prSet presAssocID="{4809F892-D0EA-41E4-AE23-6076D7A7DA2E}" presName="vertSpace2b" presStyleCnt="0"/>
      <dgm:spPr/>
    </dgm:pt>
    <dgm:pt modelId="{5D30828C-4A2B-425B-AAE6-0F2C8342516C}" type="pres">
      <dgm:prSet presAssocID="{1FABFE2B-156D-44A0-BF08-A64FDA438DA0}" presName="horz2" presStyleCnt="0"/>
      <dgm:spPr/>
    </dgm:pt>
    <dgm:pt modelId="{B1156D05-7A9C-4F51-A4FF-DF73D4A3D9C9}" type="pres">
      <dgm:prSet presAssocID="{1FABFE2B-156D-44A0-BF08-A64FDA438DA0}" presName="horzSpace2" presStyleCnt="0"/>
      <dgm:spPr/>
    </dgm:pt>
    <dgm:pt modelId="{201CDABD-1B95-41D4-89F0-5F60607173D9}" type="pres">
      <dgm:prSet presAssocID="{1FABFE2B-156D-44A0-BF08-A64FDA438DA0}" presName="tx2" presStyleLbl="revTx" presStyleIdx="2" presStyleCnt="4" custScaleX="105000" custScaleY="89488"/>
      <dgm:spPr/>
    </dgm:pt>
    <dgm:pt modelId="{37590C33-F9E9-4B98-BB68-5F9BD5ACD45D}" type="pres">
      <dgm:prSet presAssocID="{1FABFE2B-156D-44A0-BF08-A64FDA438DA0}" presName="vert2" presStyleCnt="0"/>
      <dgm:spPr/>
    </dgm:pt>
    <dgm:pt modelId="{15C9A837-55E2-4709-9E27-32D00633C491}" type="pres">
      <dgm:prSet presAssocID="{1FABFE2B-156D-44A0-BF08-A64FDA438DA0}" presName="thinLine2b" presStyleLbl="callout" presStyleIdx="1" presStyleCnt="2"/>
      <dgm:spPr/>
    </dgm:pt>
    <dgm:pt modelId="{3EE1A2CE-8B1B-4994-B109-9AB31FCCCC6C}" type="pres">
      <dgm:prSet presAssocID="{1FABFE2B-156D-44A0-BF08-A64FDA438DA0}" presName="vertSpace2b" presStyleCnt="0"/>
      <dgm:spPr/>
    </dgm:pt>
    <dgm:pt modelId="{79F120AF-CB52-46EC-8931-D71465AEB21E}" type="pres">
      <dgm:prSet presAssocID="{A1B64D2A-AC87-4871-A2E8-8D6DD45D592B}" presName="thickLine" presStyleLbl="alignNode1" presStyleIdx="1" presStyleCnt="2"/>
      <dgm:spPr/>
    </dgm:pt>
    <dgm:pt modelId="{28A5B7AD-742D-49B5-B7D1-DE45E28030A1}" type="pres">
      <dgm:prSet presAssocID="{A1B64D2A-AC87-4871-A2E8-8D6DD45D592B}" presName="horz1" presStyleCnt="0"/>
      <dgm:spPr/>
    </dgm:pt>
    <dgm:pt modelId="{9F071F67-8B0D-4033-9536-88FB00579450}" type="pres">
      <dgm:prSet presAssocID="{A1B64D2A-AC87-4871-A2E8-8D6DD45D592B}" presName="tx1" presStyleLbl="revTx" presStyleIdx="3" presStyleCnt="4" custScaleX="393888" custScaleY="71337" custLinFactNeighborX="56395" custLinFactNeighborY="14785"/>
      <dgm:spPr/>
    </dgm:pt>
    <dgm:pt modelId="{B8BAC11B-4615-4B2E-BB5C-8AA42BCE5002}" type="pres">
      <dgm:prSet presAssocID="{A1B64D2A-AC87-4871-A2E8-8D6DD45D592B}" presName="vert1" presStyleCnt="0"/>
      <dgm:spPr/>
    </dgm:pt>
  </dgm:ptLst>
  <dgm:cxnLst>
    <dgm:cxn modelId="{8FED8D21-BE67-4A8E-AF13-EC67773AAB15}" srcId="{06E8B694-44EF-4312-8C1B-AF7D27BF15E8}" destId="{1FABFE2B-156D-44A0-BF08-A64FDA438DA0}" srcOrd="1" destOrd="0" parTransId="{CFC9D768-891F-4C44-A8B2-FD419738CDD8}" sibTransId="{22A80FE5-5997-4289-9347-D8DE7319DAD0}"/>
    <dgm:cxn modelId="{289A945D-2A6F-4935-8585-07B8261A1867}" srcId="{B4F133A0-F29E-4706-A90A-25EF7768DCD0}" destId="{A1B64D2A-AC87-4871-A2E8-8D6DD45D592B}" srcOrd="1" destOrd="0" parTransId="{7B8F6484-9529-409E-BB08-77067CFC349C}" sibTransId="{8FAFE013-245C-4457-BB9B-67F1DE9BF647}"/>
    <dgm:cxn modelId="{FB7F6C4A-D9C4-4538-B01A-E7B6FE60FCC6}" type="presOf" srcId="{A1B64D2A-AC87-4871-A2E8-8D6DD45D592B}" destId="{9F071F67-8B0D-4033-9536-88FB00579450}" srcOrd="0" destOrd="0" presId="urn:microsoft.com/office/officeart/2008/layout/LinedList"/>
    <dgm:cxn modelId="{E6976585-A760-4BFD-B4BE-8EB252D15C40}" srcId="{06E8B694-44EF-4312-8C1B-AF7D27BF15E8}" destId="{4809F892-D0EA-41E4-AE23-6076D7A7DA2E}" srcOrd="0" destOrd="0" parTransId="{7C889D38-108E-4223-B475-8CE52ACA5198}" sibTransId="{3D9DA440-8198-434C-B7B1-0F407B4485B4}"/>
    <dgm:cxn modelId="{8907BA85-DD6B-4C39-9C46-570AF1F6C3DE}" type="presOf" srcId="{06E8B694-44EF-4312-8C1B-AF7D27BF15E8}" destId="{47E1CA9F-F094-4129-91CF-B90D9CDED173}" srcOrd="0" destOrd="0" presId="urn:microsoft.com/office/officeart/2008/layout/LinedList"/>
    <dgm:cxn modelId="{9DB795A5-53D5-4701-A795-12DD7A537E6A}" srcId="{B4F133A0-F29E-4706-A90A-25EF7768DCD0}" destId="{06E8B694-44EF-4312-8C1B-AF7D27BF15E8}" srcOrd="0" destOrd="0" parTransId="{49FA9F2A-38FD-4055-AE38-7841F2EC31D3}" sibTransId="{2EE45977-C6A7-48CE-942B-E9383BC1F239}"/>
    <dgm:cxn modelId="{677437AD-7867-4DFF-AF31-DC53536CE27B}" type="presOf" srcId="{B4F133A0-F29E-4706-A90A-25EF7768DCD0}" destId="{EF36F335-2865-43F3-A077-4238BCC8F50B}" srcOrd="0" destOrd="0" presId="urn:microsoft.com/office/officeart/2008/layout/LinedList"/>
    <dgm:cxn modelId="{8E2C77E9-0190-4B58-A485-AC2CB5BEE57B}" type="presOf" srcId="{4809F892-D0EA-41E4-AE23-6076D7A7DA2E}" destId="{CFE16699-5190-43DF-805D-CF3AE22F6B71}" srcOrd="0" destOrd="0" presId="urn:microsoft.com/office/officeart/2008/layout/LinedList"/>
    <dgm:cxn modelId="{70E561F2-0845-4747-BB16-2942A8DDC031}" type="presOf" srcId="{1FABFE2B-156D-44A0-BF08-A64FDA438DA0}" destId="{201CDABD-1B95-41D4-89F0-5F60607173D9}" srcOrd="0" destOrd="0" presId="urn:microsoft.com/office/officeart/2008/layout/LinedList"/>
    <dgm:cxn modelId="{585F8E03-BEF4-4AFE-803E-3D38C8237CA0}" type="presParOf" srcId="{EF36F335-2865-43F3-A077-4238BCC8F50B}" destId="{DBAE6653-6647-41DF-8383-2AC9385F1426}" srcOrd="0" destOrd="0" presId="urn:microsoft.com/office/officeart/2008/layout/LinedList"/>
    <dgm:cxn modelId="{F44263BE-4164-4A43-A9FB-68E2350B716A}" type="presParOf" srcId="{EF36F335-2865-43F3-A077-4238BCC8F50B}" destId="{15975DD8-CA05-40C0-9D4A-97399A7B197A}" srcOrd="1" destOrd="0" presId="urn:microsoft.com/office/officeart/2008/layout/LinedList"/>
    <dgm:cxn modelId="{BB980FEE-92D3-4D56-83AB-1A4A2C1DD932}" type="presParOf" srcId="{15975DD8-CA05-40C0-9D4A-97399A7B197A}" destId="{47E1CA9F-F094-4129-91CF-B90D9CDED173}" srcOrd="0" destOrd="0" presId="urn:microsoft.com/office/officeart/2008/layout/LinedList"/>
    <dgm:cxn modelId="{D81904C3-9FD6-4FA7-81B4-6606557521C8}" type="presParOf" srcId="{15975DD8-CA05-40C0-9D4A-97399A7B197A}" destId="{20A259F0-E69F-420B-A878-29EE9126A28A}" srcOrd="1" destOrd="0" presId="urn:microsoft.com/office/officeart/2008/layout/LinedList"/>
    <dgm:cxn modelId="{1E5D1945-B916-4588-9A5A-BC2079A0B3DD}" type="presParOf" srcId="{20A259F0-E69F-420B-A878-29EE9126A28A}" destId="{F743F0DA-1E79-4C80-A28C-CB2961A958F6}" srcOrd="0" destOrd="0" presId="urn:microsoft.com/office/officeart/2008/layout/LinedList"/>
    <dgm:cxn modelId="{5894A809-9320-4722-BDA4-23ADB9709BE9}" type="presParOf" srcId="{20A259F0-E69F-420B-A878-29EE9126A28A}" destId="{5A912770-3E24-4A7A-831E-0721907E1948}" srcOrd="1" destOrd="0" presId="urn:microsoft.com/office/officeart/2008/layout/LinedList"/>
    <dgm:cxn modelId="{DB55B515-6910-48D3-A0F6-E4171E8B5076}" type="presParOf" srcId="{5A912770-3E24-4A7A-831E-0721907E1948}" destId="{4C141ABA-E388-44EC-85A3-E30703DBCAAF}" srcOrd="0" destOrd="0" presId="urn:microsoft.com/office/officeart/2008/layout/LinedList"/>
    <dgm:cxn modelId="{100AA85E-BD96-4D5D-B226-E9C1EAC94EE9}" type="presParOf" srcId="{5A912770-3E24-4A7A-831E-0721907E1948}" destId="{CFE16699-5190-43DF-805D-CF3AE22F6B71}" srcOrd="1" destOrd="0" presId="urn:microsoft.com/office/officeart/2008/layout/LinedList"/>
    <dgm:cxn modelId="{E8ACAE80-A8EA-453A-A186-51C38189DF2F}" type="presParOf" srcId="{5A912770-3E24-4A7A-831E-0721907E1948}" destId="{C4D0E899-D9F0-4783-9384-6CD255EFA887}" srcOrd="2" destOrd="0" presId="urn:microsoft.com/office/officeart/2008/layout/LinedList"/>
    <dgm:cxn modelId="{41D82E47-6A8B-4DDC-959E-E24B6F2A7384}" type="presParOf" srcId="{20A259F0-E69F-420B-A878-29EE9126A28A}" destId="{7A5DC5CC-EC56-40CF-BFB7-12883FAD2805}" srcOrd="2" destOrd="0" presId="urn:microsoft.com/office/officeart/2008/layout/LinedList"/>
    <dgm:cxn modelId="{1D253C72-0347-4F2F-A1A4-D94BDCA4533B}" type="presParOf" srcId="{20A259F0-E69F-420B-A878-29EE9126A28A}" destId="{16C89EA9-2E44-489A-BFAB-E2E523E2C717}" srcOrd="3" destOrd="0" presId="urn:microsoft.com/office/officeart/2008/layout/LinedList"/>
    <dgm:cxn modelId="{6E474944-52E4-4DCE-8EED-83F98D7CB530}" type="presParOf" srcId="{20A259F0-E69F-420B-A878-29EE9126A28A}" destId="{5D30828C-4A2B-425B-AAE6-0F2C8342516C}" srcOrd="4" destOrd="0" presId="urn:microsoft.com/office/officeart/2008/layout/LinedList"/>
    <dgm:cxn modelId="{1E4D27A9-1C99-4D44-A8B3-28375188FAA6}" type="presParOf" srcId="{5D30828C-4A2B-425B-AAE6-0F2C8342516C}" destId="{B1156D05-7A9C-4F51-A4FF-DF73D4A3D9C9}" srcOrd="0" destOrd="0" presId="urn:microsoft.com/office/officeart/2008/layout/LinedList"/>
    <dgm:cxn modelId="{A58321CF-77E7-4220-94A2-6B3E7AEE4121}" type="presParOf" srcId="{5D30828C-4A2B-425B-AAE6-0F2C8342516C}" destId="{201CDABD-1B95-41D4-89F0-5F60607173D9}" srcOrd="1" destOrd="0" presId="urn:microsoft.com/office/officeart/2008/layout/LinedList"/>
    <dgm:cxn modelId="{A95EF28A-A51A-49C2-AA17-263DFF5E643B}" type="presParOf" srcId="{5D30828C-4A2B-425B-AAE6-0F2C8342516C}" destId="{37590C33-F9E9-4B98-BB68-5F9BD5ACD45D}" srcOrd="2" destOrd="0" presId="urn:microsoft.com/office/officeart/2008/layout/LinedList"/>
    <dgm:cxn modelId="{A42A0E5F-5083-4540-9FD8-E2B4FDABBCD8}" type="presParOf" srcId="{20A259F0-E69F-420B-A878-29EE9126A28A}" destId="{15C9A837-55E2-4709-9E27-32D00633C491}" srcOrd="5" destOrd="0" presId="urn:microsoft.com/office/officeart/2008/layout/LinedList"/>
    <dgm:cxn modelId="{5AA8D54F-3C2D-46A6-95CB-53300B43262B}" type="presParOf" srcId="{20A259F0-E69F-420B-A878-29EE9126A28A}" destId="{3EE1A2CE-8B1B-4994-B109-9AB31FCCCC6C}" srcOrd="6" destOrd="0" presId="urn:microsoft.com/office/officeart/2008/layout/LinedList"/>
    <dgm:cxn modelId="{5D93BDA7-080F-4768-B92D-805B0C37EB0F}" type="presParOf" srcId="{EF36F335-2865-43F3-A077-4238BCC8F50B}" destId="{79F120AF-CB52-46EC-8931-D71465AEB21E}" srcOrd="2" destOrd="0" presId="urn:microsoft.com/office/officeart/2008/layout/LinedList"/>
    <dgm:cxn modelId="{A85365CB-F3CE-4281-8933-E506E5001592}" type="presParOf" srcId="{EF36F335-2865-43F3-A077-4238BCC8F50B}" destId="{28A5B7AD-742D-49B5-B7D1-DE45E28030A1}" srcOrd="3" destOrd="0" presId="urn:microsoft.com/office/officeart/2008/layout/LinedList"/>
    <dgm:cxn modelId="{074390A1-D2A1-4DE9-AC30-4A72567048B5}" type="presParOf" srcId="{28A5B7AD-742D-49B5-B7D1-DE45E28030A1}" destId="{9F071F67-8B0D-4033-9536-88FB00579450}" srcOrd="0" destOrd="0" presId="urn:microsoft.com/office/officeart/2008/layout/LinedList"/>
    <dgm:cxn modelId="{BB312A63-AF7C-4ABB-A94C-6A73BF2EDFBB}" type="presParOf" srcId="{28A5B7AD-742D-49B5-B7D1-DE45E28030A1}" destId="{B8BAC11B-4615-4B2E-BB5C-8AA42BCE500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F133A0-F29E-4706-A90A-25EF7768DCD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6E8B694-44EF-4312-8C1B-AF7D27BF15E8}">
      <dgm:prSet phldrT="[Texte]"/>
      <dgm:spPr/>
      <dgm:t>
        <a:bodyPr anchor="ctr"/>
        <a:lstStyle/>
        <a:p>
          <a:pPr algn="ctr"/>
          <a:r>
            <a:rPr lang="fr-FR" dirty="0">
              <a:latin typeface="Bahnschrift Light" panose="020B0502040204020203" pitchFamily="34" charset="0"/>
            </a:rPr>
            <a:t>Affichage</a:t>
          </a:r>
        </a:p>
      </dgm:t>
    </dgm:pt>
    <dgm:pt modelId="{49FA9F2A-38FD-4055-AE38-7841F2EC31D3}" type="parTrans" cxnId="{9DB795A5-53D5-4701-A795-12DD7A537E6A}">
      <dgm:prSet/>
      <dgm:spPr/>
      <dgm:t>
        <a:bodyPr/>
        <a:lstStyle/>
        <a:p>
          <a:endParaRPr lang="fr-FR"/>
        </a:p>
      </dgm:t>
    </dgm:pt>
    <dgm:pt modelId="{2EE45977-C6A7-48CE-942B-E9383BC1F239}" type="sibTrans" cxnId="{9DB795A5-53D5-4701-A795-12DD7A537E6A}">
      <dgm:prSet/>
      <dgm:spPr/>
      <dgm:t>
        <a:bodyPr/>
        <a:lstStyle/>
        <a:p>
          <a:endParaRPr lang="fr-FR"/>
        </a:p>
      </dgm:t>
    </dgm:pt>
    <dgm:pt modelId="{4809F892-D0EA-41E4-AE23-6076D7A7DA2E}">
      <dgm:prSet phldrT="[Texte]" custT="1"/>
      <dgm:spPr/>
      <dgm:t>
        <a:bodyPr/>
        <a:lstStyle/>
        <a:p>
          <a:pPr>
            <a:buFont typeface="Arial" panose="020B0604020202020204" pitchFamily="34" charset="0"/>
            <a:buNone/>
          </a:pPr>
          <a:endParaRPr lang="fr-FR" sz="1800" dirty="0"/>
        </a:p>
        <a:p>
          <a:pPr>
            <a:buFont typeface="Arial" panose="020B0604020202020204" pitchFamily="34" charset="0"/>
            <a:buNone/>
          </a:pPr>
          <a:endParaRPr lang="fr-FR" sz="1800" dirty="0"/>
        </a:p>
        <a:p>
          <a:pPr>
            <a:buFont typeface="Arial" panose="020B0604020202020204" pitchFamily="34" charset="0"/>
            <a:buNone/>
          </a:pPr>
          <a:endParaRPr lang="fr-FR" sz="1800" dirty="0"/>
        </a:p>
        <a:p>
          <a:pPr>
            <a:buFont typeface="Arial" panose="020B0604020202020204" pitchFamily="34" charset="0"/>
            <a:buNone/>
          </a:pPr>
          <a:r>
            <a:rPr lang="fr-FR" sz="1800" dirty="0"/>
            <a:t>- créer les coordonnées du tableau</a:t>
          </a:r>
          <a:r>
            <a:rPr lang="fr-FR" sz="2000" dirty="0"/>
            <a:t>	</a:t>
          </a:r>
        </a:p>
        <a:p>
          <a:pPr>
            <a:buFont typeface="Arial" panose="020B0604020202020204" pitchFamily="34" charset="0"/>
            <a:buNone/>
          </a:pPr>
          <a:r>
            <a:rPr lang="fr-FR" sz="2000" dirty="0"/>
            <a:t>	</a:t>
          </a:r>
          <a:endParaRPr lang="fr-FR" sz="1600" dirty="0"/>
        </a:p>
      </dgm:t>
    </dgm:pt>
    <dgm:pt modelId="{7C889D38-108E-4223-B475-8CE52ACA5198}" type="parTrans" cxnId="{E6976585-A760-4BFD-B4BE-8EB252D15C40}">
      <dgm:prSet/>
      <dgm:spPr/>
      <dgm:t>
        <a:bodyPr/>
        <a:lstStyle/>
        <a:p>
          <a:endParaRPr lang="fr-FR"/>
        </a:p>
      </dgm:t>
    </dgm:pt>
    <dgm:pt modelId="{3D9DA440-8198-434C-B7B1-0F407B4485B4}" type="sibTrans" cxnId="{E6976585-A760-4BFD-B4BE-8EB252D15C40}">
      <dgm:prSet/>
      <dgm:spPr/>
      <dgm:t>
        <a:bodyPr/>
        <a:lstStyle/>
        <a:p>
          <a:endParaRPr lang="fr-FR"/>
        </a:p>
      </dgm:t>
    </dgm:pt>
    <dgm:pt modelId="{1FABFE2B-156D-44A0-BF08-A64FDA438DA0}">
      <dgm:prSet phldrT="[Texte]" custT="1"/>
      <dgm:spPr/>
      <dgm:t>
        <a:bodyPr anchor="ctr"/>
        <a:lstStyle/>
        <a:p>
          <a:r>
            <a:rPr lang="fr-FR" sz="2000" dirty="0"/>
            <a:t>- Permet de créer la croix et le cercle            </a:t>
          </a:r>
        </a:p>
        <a:p>
          <a:r>
            <a:rPr lang="fr-FR" sz="2000" dirty="0"/>
            <a:t>            </a:t>
          </a:r>
        </a:p>
      </dgm:t>
    </dgm:pt>
    <dgm:pt modelId="{CFC9D768-891F-4C44-A8B2-FD419738CDD8}" type="parTrans" cxnId="{8FED8D21-BE67-4A8E-AF13-EC67773AAB15}">
      <dgm:prSet/>
      <dgm:spPr/>
      <dgm:t>
        <a:bodyPr/>
        <a:lstStyle/>
        <a:p>
          <a:endParaRPr lang="fr-FR"/>
        </a:p>
      </dgm:t>
    </dgm:pt>
    <dgm:pt modelId="{22A80FE5-5997-4289-9347-D8DE7319DAD0}" type="sibTrans" cxnId="{8FED8D21-BE67-4A8E-AF13-EC67773AAB15}">
      <dgm:prSet/>
      <dgm:spPr/>
      <dgm:t>
        <a:bodyPr/>
        <a:lstStyle/>
        <a:p>
          <a:endParaRPr lang="fr-FR"/>
        </a:p>
      </dgm:t>
    </dgm:pt>
    <dgm:pt modelId="{EF36F335-2865-43F3-A077-4238BCC8F50B}" type="pres">
      <dgm:prSet presAssocID="{B4F133A0-F29E-4706-A90A-25EF7768DCD0}" presName="vert0" presStyleCnt="0">
        <dgm:presLayoutVars>
          <dgm:dir/>
          <dgm:animOne val="branch"/>
          <dgm:animLvl val="lvl"/>
        </dgm:presLayoutVars>
      </dgm:prSet>
      <dgm:spPr/>
    </dgm:pt>
    <dgm:pt modelId="{DBAE6653-6647-41DF-8383-2AC9385F1426}" type="pres">
      <dgm:prSet presAssocID="{06E8B694-44EF-4312-8C1B-AF7D27BF15E8}" presName="thickLine" presStyleLbl="alignNode1" presStyleIdx="0" presStyleCnt="1"/>
      <dgm:spPr/>
    </dgm:pt>
    <dgm:pt modelId="{15975DD8-CA05-40C0-9D4A-97399A7B197A}" type="pres">
      <dgm:prSet presAssocID="{06E8B694-44EF-4312-8C1B-AF7D27BF15E8}" presName="horz1" presStyleCnt="0"/>
      <dgm:spPr/>
    </dgm:pt>
    <dgm:pt modelId="{47E1CA9F-F094-4129-91CF-B90D9CDED173}" type="pres">
      <dgm:prSet presAssocID="{06E8B694-44EF-4312-8C1B-AF7D27BF15E8}" presName="tx1" presStyleLbl="revTx" presStyleIdx="0" presStyleCnt="3" custFlipHor="1" custScaleX="48035"/>
      <dgm:spPr/>
    </dgm:pt>
    <dgm:pt modelId="{20A259F0-E69F-420B-A878-29EE9126A28A}" type="pres">
      <dgm:prSet presAssocID="{06E8B694-44EF-4312-8C1B-AF7D27BF15E8}" presName="vert1" presStyleCnt="0"/>
      <dgm:spPr/>
    </dgm:pt>
    <dgm:pt modelId="{F743F0DA-1E79-4C80-A28C-CB2961A958F6}" type="pres">
      <dgm:prSet presAssocID="{4809F892-D0EA-41E4-AE23-6076D7A7DA2E}" presName="vertSpace2a" presStyleCnt="0"/>
      <dgm:spPr/>
    </dgm:pt>
    <dgm:pt modelId="{5A912770-3E24-4A7A-831E-0721907E1948}" type="pres">
      <dgm:prSet presAssocID="{4809F892-D0EA-41E4-AE23-6076D7A7DA2E}" presName="horz2" presStyleCnt="0"/>
      <dgm:spPr/>
    </dgm:pt>
    <dgm:pt modelId="{4C141ABA-E388-44EC-85A3-E30703DBCAAF}" type="pres">
      <dgm:prSet presAssocID="{4809F892-D0EA-41E4-AE23-6076D7A7DA2E}" presName="horzSpace2" presStyleCnt="0"/>
      <dgm:spPr/>
    </dgm:pt>
    <dgm:pt modelId="{CFE16699-5190-43DF-805D-CF3AE22F6B71}" type="pres">
      <dgm:prSet presAssocID="{4809F892-D0EA-41E4-AE23-6076D7A7DA2E}" presName="tx2" presStyleLbl="revTx" presStyleIdx="1" presStyleCnt="3" custScaleX="103509" custScaleY="101320"/>
      <dgm:spPr/>
    </dgm:pt>
    <dgm:pt modelId="{C4D0E899-D9F0-4783-9384-6CD255EFA887}" type="pres">
      <dgm:prSet presAssocID="{4809F892-D0EA-41E4-AE23-6076D7A7DA2E}" presName="vert2" presStyleCnt="0"/>
      <dgm:spPr/>
    </dgm:pt>
    <dgm:pt modelId="{7A5DC5CC-EC56-40CF-BFB7-12883FAD2805}" type="pres">
      <dgm:prSet presAssocID="{4809F892-D0EA-41E4-AE23-6076D7A7DA2E}" presName="thinLine2b" presStyleLbl="callout" presStyleIdx="0" presStyleCnt="2"/>
      <dgm:spPr/>
    </dgm:pt>
    <dgm:pt modelId="{16C89EA9-2E44-489A-BFAB-E2E523E2C717}" type="pres">
      <dgm:prSet presAssocID="{4809F892-D0EA-41E4-AE23-6076D7A7DA2E}" presName="vertSpace2b" presStyleCnt="0"/>
      <dgm:spPr/>
    </dgm:pt>
    <dgm:pt modelId="{5D30828C-4A2B-425B-AAE6-0F2C8342516C}" type="pres">
      <dgm:prSet presAssocID="{1FABFE2B-156D-44A0-BF08-A64FDA438DA0}" presName="horz2" presStyleCnt="0"/>
      <dgm:spPr/>
    </dgm:pt>
    <dgm:pt modelId="{B1156D05-7A9C-4F51-A4FF-DF73D4A3D9C9}" type="pres">
      <dgm:prSet presAssocID="{1FABFE2B-156D-44A0-BF08-A64FDA438DA0}" presName="horzSpace2" presStyleCnt="0"/>
      <dgm:spPr/>
    </dgm:pt>
    <dgm:pt modelId="{201CDABD-1B95-41D4-89F0-5F60607173D9}" type="pres">
      <dgm:prSet presAssocID="{1FABFE2B-156D-44A0-BF08-A64FDA438DA0}" presName="tx2" presStyleLbl="revTx" presStyleIdx="2" presStyleCnt="3" custScaleX="105000" custScaleY="89488"/>
      <dgm:spPr/>
    </dgm:pt>
    <dgm:pt modelId="{37590C33-F9E9-4B98-BB68-5F9BD5ACD45D}" type="pres">
      <dgm:prSet presAssocID="{1FABFE2B-156D-44A0-BF08-A64FDA438DA0}" presName="vert2" presStyleCnt="0"/>
      <dgm:spPr/>
    </dgm:pt>
    <dgm:pt modelId="{15C9A837-55E2-4709-9E27-32D00633C491}" type="pres">
      <dgm:prSet presAssocID="{1FABFE2B-156D-44A0-BF08-A64FDA438DA0}" presName="thinLine2b" presStyleLbl="callout" presStyleIdx="1" presStyleCnt="2"/>
      <dgm:spPr/>
    </dgm:pt>
    <dgm:pt modelId="{3EE1A2CE-8B1B-4994-B109-9AB31FCCCC6C}" type="pres">
      <dgm:prSet presAssocID="{1FABFE2B-156D-44A0-BF08-A64FDA438DA0}" presName="vertSpace2b" presStyleCnt="0"/>
      <dgm:spPr/>
    </dgm:pt>
  </dgm:ptLst>
  <dgm:cxnLst>
    <dgm:cxn modelId="{8FED8D21-BE67-4A8E-AF13-EC67773AAB15}" srcId="{06E8B694-44EF-4312-8C1B-AF7D27BF15E8}" destId="{1FABFE2B-156D-44A0-BF08-A64FDA438DA0}" srcOrd="1" destOrd="0" parTransId="{CFC9D768-891F-4C44-A8B2-FD419738CDD8}" sibTransId="{22A80FE5-5997-4289-9347-D8DE7319DAD0}"/>
    <dgm:cxn modelId="{E6976585-A760-4BFD-B4BE-8EB252D15C40}" srcId="{06E8B694-44EF-4312-8C1B-AF7D27BF15E8}" destId="{4809F892-D0EA-41E4-AE23-6076D7A7DA2E}" srcOrd="0" destOrd="0" parTransId="{7C889D38-108E-4223-B475-8CE52ACA5198}" sibTransId="{3D9DA440-8198-434C-B7B1-0F407B4485B4}"/>
    <dgm:cxn modelId="{8907BA85-DD6B-4C39-9C46-570AF1F6C3DE}" type="presOf" srcId="{06E8B694-44EF-4312-8C1B-AF7D27BF15E8}" destId="{47E1CA9F-F094-4129-91CF-B90D9CDED173}" srcOrd="0" destOrd="0" presId="urn:microsoft.com/office/officeart/2008/layout/LinedList"/>
    <dgm:cxn modelId="{9DB795A5-53D5-4701-A795-12DD7A537E6A}" srcId="{B4F133A0-F29E-4706-A90A-25EF7768DCD0}" destId="{06E8B694-44EF-4312-8C1B-AF7D27BF15E8}" srcOrd="0" destOrd="0" parTransId="{49FA9F2A-38FD-4055-AE38-7841F2EC31D3}" sibTransId="{2EE45977-C6A7-48CE-942B-E9383BC1F239}"/>
    <dgm:cxn modelId="{677437AD-7867-4DFF-AF31-DC53536CE27B}" type="presOf" srcId="{B4F133A0-F29E-4706-A90A-25EF7768DCD0}" destId="{EF36F335-2865-43F3-A077-4238BCC8F50B}" srcOrd="0" destOrd="0" presId="urn:microsoft.com/office/officeart/2008/layout/LinedList"/>
    <dgm:cxn modelId="{8E2C77E9-0190-4B58-A485-AC2CB5BEE57B}" type="presOf" srcId="{4809F892-D0EA-41E4-AE23-6076D7A7DA2E}" destId="{CFE16699-5190-43DF-805D-CF3AE22F6B71}" srcOrd="0" destOrd="0" presId="urn:microsoft.com/office/officeart/2008/layout/LinedList"/>
    <dgm:cxn modelId="{70E561F2-0845-4747-BB16-2942A8DDC031}" type="presOf" srcId="{1FABFE2B-156D-44A0-BF08-A64FDA438DA0}" destId="{201CDABD-1B95-41D4-89F0-5F60607173D9}" srcOrd="0" destOrd="0" presId="urn:microsoft.com/office/officeart/2008/layout/LinedList"/>
    <dgm:cxn modelId="{585F8E03-BEF4-4AFE-803E-3D38C8237CA0}" type="presParOf" srcId="{EF36F335-2865-43F3-A077-4238BCC8F50B}" destId="{DBAE6653-6647-41DF-8383-2AC9385F1426}" srcOrd="0" destOrd="0" presId="urn:microsoft.com/office/officeart/2008/layout/LinedList"/>
    <dgm:cxn modelId="{F44263BE-4164-4A43-A9FB-68E2350B716A}" type="presParOf" srcId="{EF36F335-2865-43F3-A077-4238BCC8F50B}" destId="{15975DD8-CA05-40C0-9D4A-97399A7B197A}" srcOrd="1" destOrd="0" presId="urn:microsoft.com/office/officeart/2008/layout/LinedList"/>
    <dgm:cxn modelId="{BB980FEE-92D3-4D56-83AB-1A4A2C1DD932}" type="presParOf" srcId="{15975DD8-CA05-40C0-9D4A-97399A7B197A}" destId="{47E1CA9F-F094-4129-91CF-B90D9CDED173}" srcOrd="0" destOrd="0" presId="urn:microsoft.com/office/officeart/2008/layout/LinedList"/>
    <dgm:cxn modelId="{D81904C3-9FD6-4FA7-81B4-6606557521C8}" type="presParOf" srcId="{15975DD8-CA05-40C0-9D4A-97399A7B197A}" destId="{20A259F0-E69F-420B-A878-29EE9126A28A}" srcOrd="1" destOrd="0" presId="urn:microsoft.com/office/officeart/2008/layout/LinedList"/>
    <dgm:cxn modelId="{1E5D1945-B916-4588-9A5A-BC2079A0B3DD}" type="presParOf" srcId="{20A259F0-E69F-420B-A878-29EE9126A28A}" destId="{F743F0DA-1E79-4C80-A28C-CB2961A958F6}" srcOrd="0" destOrd="0" presId="urn:microsoft.com/office/officeart/2008/layout/LinedList"/>
    <dgm:cxn modelId="{5894A809-9320-4722-BDA4-23ADB9709BE9}" type="presParOf" srcId="{20A259F0-E69F-420B-A878-29EE9126A28A}" destId="{5A912770-3E24-4A7A-831E-0721907E1948}" srcOrd="1" destOrd="0" presId="urn:microsoft.com/office/officeart/2008/layout/LinedList"/>
    <dgm:cxn modelId="{DB55B515-6910-48D3-A0F6-E4171E8B5076}" type="presParOf" srcId="{5A912770-3E24-4A7A-831E-0721907E1948}" destId="{4C141ABA-E388-44EC-85A3-E30703DBCAAF}" srcOrd="0" destOrd="0" presId="urn:microsoft.com/office/officeart/2008/layout/LinedList"/>
    <dgm:cxn modelId="{100AA85E-BD96-4D5D-B226-E9C1EAC94EE9}" type="presParOf" srcId="{5A912770-3E24-4A7A-831E-0721907E1948}" destId="{CFE16699-5190-43DF-805D-CF3AE22F6B71}" srcOrd="1" destOrd="0" presId="urn:microsoft.com/office/officeart/2008/layout/LinedList"/>
    <dgm:cxn modelId="{E8ACAE80-A8EA-453A-A186-51C38189DF2F}" type="presParOf" srcId="{5A912770-3E24-4A7A-831E-0721907E1948}" destId="{C4D0E899-D9F0-4783-9384-6CD255EFA887}" srcOrd="2" destOrd="0" presId="urn:microsoft.com/office/officeart/2008/layout/LinedList"/>
    <dgm:cxn modelId="{41D82E47-6A8B-4DDC-959E-E24B6F2A7384}" type="presParOf" srcId="{20A259F0-E69F-420B-A878-29EE9126A28A}" destId="{7A5DC5CC-EC56-40CF-BFB7-12883FAD2805}" srcOrd="2" destOrd="0" presId="urn:microsoft.com/office/officeart/2008/layout/LinedList"/>
    <dgm:cxn modelId="{1D253C72-0347-4F2F-A1A4-D94BDCA4533B}" type="presParOf" srcId="{20A259F0-E69F-420B-A878-29EE9126A28A}" destId="{16C89EA9-2E44-489A-BFAB-E2E523E2C717}" srcOrd="3" destOrd="0" presId="urn:microsoft.com/office/officeart/2008/layout/LinedList"/>
    <dgm:cxn modelId="{6E474944-52E4-4DCE-8EED-83F98D7CB530}" type="presParOf" srcId="{20A259F0-E69F-420B-A878-29EE9126A28A}" destId="{5D30828C-4A2B-425B-AAE6-0F2C8342516C}" srcOrd="4" destOrd="0" presId="urn:microsoft.com/office/officeart/2008/layout/LinedList"/>
    <dgm:cxn modelId="{1E4D27A9-1C99-4D44-A8B3-28375188FAA6}" type="presParOf" srcId="{5D30828C-4A2B-425B-AAE6-0F2C8342516C}" destId="{B1156D05-7A9C-4F51-A4FF-DF73D4A3D9C9}" srcOrd="0" destOrd="0" presId="urn:microsoft.com/office/officeart/2008/layout/LinedList"/>
    <dgm:cxn modelId="{A58321CF-77E7-4220-94A2-6B3E7AEE4121}" type="presParOf" srcId="{5D30828C-4A2B-425B-AAE6-0F2C8342516C}" destId="{201CDABD-1B95-41D4-89F0-5F60607173D9}" srcOrd="1" destOrd="0" presId="urn:microsoft.com/office/officeart/2008/layout/LinedList"/>
    <dgm:cxn modelId="{A95EF28A-A51A-49C2-AA17-263DFF5E643B}" type="presParOf" srcId="{5D30828C-4A2B-425B-AAE6-0F2C8342516C}" destId="{37590C33-F9E9-4B98-BB68-5F9BD5ACD45D}" srcOrd="2" destOrd="0" presId="urn:microsoft.com/office/officeart/2008/layout/LinedList"/>
    <dgm:cxn modelId="{A42A0E5F-5083-4540-9FD8-E2B4FDABBCD8}" type="presParOf" srcId="{20A259F0-E69F-420B-A878-29EE9126A28A}" destId="{15C9A837-55E2-4709-9E27-32D00633C491}" srcOrd="5" destOrd="0" presId="urn:microsoft.com/office/officeart/2008/layout/LinedList"/>
    <dgm:cxn modelId="{5AA8D54F-3C2D-46A6-95CB-53300B43262B}" type="presParOf" srcId="{20A259F0-E69F-420B-A878-29EE9126A28A}" destId="{3EE1A2CE-8B1B-4994-B109-9AB31FCCCC6C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4F133A0-F29E-4706-A90A-25EF7768DCD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6E8B694-44EF-4312-8C1B-AF7D27BF15E8}">
      <dgm:prSet phldrT="[Texte]"/>
      <dgm:spPr/>
      <dgm:t>
        <a:bodyPr anchor="ctr"/>
        <a:lstStyle/>
        <a:p>
          <a:pPr algn="ctr"/>
          <a:r>
            <a:rPr lang="fr-FR" dirty="0">
              <a:latin typeface="Bahnschrift Light" panose="020B0502040204020203" pitchFamily="34" charset="0"/>
            </a:rPr>
            <a:t>Affichage</a:t>
          </a:r>
        </a:p>
      </dgm:t>
    </dgm:pt>
    <dgm:pt modelId="{49FA9F2A-38FD-4055-AE38-7841F2EC31D3}" type="parTrans" cxnId="{9DB795A5-53D5-4701-A795-12DD7A537E6A}">
      <dgm:prSet/>
      <dgm:spPr/>
      <dgm:t>
        <a:bodyPr/>
        <a:lstStyle/>
        <a:p>
          <a:endParaRPr lang="fr-FR"/>
        </a:p>
      </dgm:t>
    </dgm:pt>
    <dgm:pt modelId="{2EE45977-C6A7-48CE-942B-E9383BC1F239}" type="sibTrans" cxnId="{9DB795A5-53D5-4701-A795-12DD7A537E6A}">
      <dgm:prSet/>
      <dgm:spPr/>
      <dgm:t>
        <a:bodyPr/>
        <a:lstStyle/>
        <a:p>
          <a:endParaRPr lang="fr-FR"/>
        </a:p>
      </dgm:t>
    </dgm:pt>
    <dgm:pt modelId="{4809F892-D0EA-41E4-AE23-6076D7A7DA2E}">
      <dgm:prSet phldrT="[Texte]" custT="1"/>
      <dgm:spPr/>
      <dgm:t>
        <a:bodyPr/>
        <a:lstStyle/>
        <a:p>
          <a:pPr>
            <a:buFont typeface="Arial" panose="020B0604020202020204" pitchFamily="34" charset="0"/>
            <a:buNone/>
          </a:pPr>
          <a:endParaRPr lang="fr-FR" sz="1800" dirty="0"/>
        </a:p>
        <a:p>
          <a:pPr>
            <a:buFont typeface="Arial" panose="020B0604020202020204" pitchFamily="34" charset="0"/>
            <a:buNone/>
          </a:pPr>
          <a:endParaRPr lang="fr-FR" sz="1800" dirty="0"/>
        </a:p>
        <a:p>
          <a:pPr>
            <a:buFont typeface="Arial" panose="020B0604020202020204" pitchFamily="34" charset="0"/>
            <a:buNone/>
          </a:pPr>
          <a:endParaRPr lang="fr-FR" sz="1800" dirty="0"/>
        </a:p>
        <a:p>
          <a:pPr>
            <a:buFont typeface="Arial" panose="020B0604020202020204" pitchFamily="34" charset="0"/>
            <a:buNone/>
          </a:pPr>
          <a:r>
            <a:rPr lang="fr-FR" sz="1800" dirty="0"/>
            <a:t>- créer une fenêtre de fin </a:t>
          </a:r>
          <a:r>
            <a:rPr lang="fr-FR" sz="2000" dirty="0"/>
            <a:t>	quand </a:t>
          </a:r>
        </a:p>
        <a:p>
          <a:pPr>
            <a:buFont typeface="Arial" panose="020B0604020202020204" pitchFamily="34" charset="0"/>
            <a:buNone/>
          </a:pPr>
          <a:r>
            <a:rPr lang="fr-FR" sz="2000" dirty="0"/>
            <a:t>L’un des joueurs a remplis les </a:t>
          </a:r>
        </a:p>
        <a:p>
          <a:pPr>
            <a:buFont typeface="Arial" panose="020B0604020202020204" pitchFamily="34" charset="0"/>
            <a:buNone/>
          </a:pPr>
          <a:r>
            <a:rPr lang="fr-FR" sz="2000" dirty="0"/>
            <a:t>conditions de victoire</a:t>
          </a:r>
        </a:p>
        <a:p>
          <a:pPr>
            <a:buFont typeface="Arial" panose="020B0604020202020204" pitchFamily="34" charset="0"/>
            <a:buNone/>
          </a:pPr>
          <a:r>
            <a:rPr lang="fr-FR" sz="2000" dirty="0"/>
            <a:t>	</a:t>
          </a:r>
          <a:endParaRPr lang="fr-FR" sz="1600" dirty="0"/>
        </a:p>
      </dgm:t>
    </dgm:pt>
    <dgm:pt modelId="{7C889D38-108E-4223-B475-8CE52ACA5198}" type="parTrans" cxnId="{E6976585-A760-4BFD-B4BE-8EB252D15C40}">
      <dgm:prSet/>
      <dgm:spPr/>
      <dgm:t>
        <a:bodyPr/>
        <a:lstStyle/>
        <a:p>
          <a:endParaRPr lang="fr-FR"/>
        </a:p>
      </dgm:t>
    </dgm:pt>
    <dgm:pt modelId="{3D9DA440-8198-434C-B7B1-0F407B4485B4}" type="sibTrans" cxnId="{E6976585-A760-4BFD-B4BE-8EB252D15C40}">
      <dgm:prSet/>
      <dgm:spPr/>
      <dgm:t>
        <a:bodyPr/>
        <a:lstStyle/>
        <a:p>
          <a:endParaRPr lang="fr-FR"/>
        </a:p>
      </dgm:t>
    </dgm:pt>
    <dgm:pt modelId="{1FABFE2B-156D-44A0-BF08-A64FDA438DA0}">
      <dgm:prSet phldrT="[Texte]" custT="1"/>
      <dgm:spPr/>
      <dgm:t>
        <a:bodyPr anchor="ctr"/>
        <a:lstStyle/>
        <a:p>
          <a:endParaRPr lang="fr-FR" sz="2000" dirty="0"/>
        </a:p>
        <a:p>
          <a:r>
            <a:rPr lang="fr-FR" sz="2000" dirty="0"/>
            <a:t>            </a:t>
          </a:r>
        </a:p>
      </dgm:t>
    </dgm:pt>
    <dgm:pt modelId="{CFC9D768-891F-4C44-A8B2-FD419738CDD8}" type="parTrans" cxnId="{8FED8D21-BE67-4A8E-AF13-EC67773AAB15}">
      <dgm:prSet/>
      <dgm:spPr/>
      <dgm:t>
        <a:bodyPr/>
        <a:lstStyle/>
        <a:p>
          <a:endParaRPr lang="fr-FR"/>
        </a:p>
      </dgm:t>
    </dgm:pt>
    <dgm:pt modelId="{22A80FE5-5997-4289-9347-D8DE7319DAD0}" type="sibTrans" cxnId="{8FED8D21-BE67-4A8E-AF13-EC67773AAB15}">
      <dgm:prSet/>
      <dgm:spPr/>
      <dgm:t>
        <a:bodyPr/>
        <a:lstStyle/>
        <a:p>
          <a:endParaRPr lang="fr-FR"/>
        </a:p>
      </dgm:t>
    </dgm:pt>
    <dgm:pt modelId="{EF36F335-2865-43F3-A077-4238BCC8F50B}" type="pres">
      <dgm:prSet presAssocID="{B4F133A0-F29E-4706-A90A-25EF7768DCD0}" presName="vert0" presStyleCnt="0">
        <dgm:presLayoutVars>
          <dgm:dir/>
          <dgm:animOne val="branch"/>
          <dgm:animLvl val="lvl"/>
        </dgm:presLayoutVars>
      </dgm:prSet>
      <dgm:spPr/>
    </dgm:pt>
    <dgm:pt modelId="{DBAE6653-6647-41DF-8383-2AC9385F1426}" type="pres">
      <dgm:prSet presAssocID="{06E8B694-44EF-4312-8C1B-AF7D27BF15E8}" presName="thickLine" presStyleLbl="alignNode1" presStyleIdx="0" presStyleCnt="1"/>
      <dgm:spPr/>
    </dgm:pt>
    <dgm:pt modelId="{15975DD8-CA05-40C0-9D4A-97399A7B197A}" type="pres">
      <dgm:prSet presAssocID="{06E8B694-44EF-4312-8C1B-AF7D27BF15E8}" presName="horz1" presStyleCnt="0"/>
      <dgm:spPr/>
    </dgm:pt>
    <dgm:pt modelId="{47E1CA9F-F094-4129-91CF-B90D9CDED173}" type="pres">
      <dgm:prSet presAssocID="{06E8B694-44EF-4312-8C1B-AF7D27BF15E8}" presName="tx1" presStyleLbl="revTx" presStyleIdx="0" presStyleCnt="3" custFlipHor="1" custScaleX="48035"/>
      <dgm:spPr/>
    </dgm:pt>
    <dgm:pt modelId="{20A259F0-E69F-420B-A878-29EE9126A28A}" type="pres">
      <dgm:prSet presAssocID="{06E8B694-44EF-4312-8C1B-AF7D27BF15E8}" presName="vert1" presStyleCnt="0"/>
      <dgm:spPr/>
    </dgm:pt>
    <dgm:pt modelId="{F743F0DA-1E79-4C80-A28C-CB2961A958F6}" type="pres">
      <dgm:prSet presAssocID="{4809F892-D0EA-41E4-AE23-6076D7A7DA2E}" presName="vertSpace2a" presStyleCnt="0"/>
      <dgm:spPr/>
    </dgm:pt>
    <dgm:pt modelId="{5A912770-3E24-4A7A-831E-0721907E1948}" type="pres">
      <dgm:prSet presAssocID="{4809F892-D0EA-41E4-AE23-6076D7A7DA2E}" presName="horz2" presStyleCnt="0"/>
      <dgm:spPr/>
    </dgm:pt>
    <dgm:pt modelId="{4C141ABA-E388-44EC-85A3-E30703DBCAAF}" type="pres">
      <dgm:prSet presAssocID="{4809F892-D0EA-41E4-AE23-6076D7A7DA2E}" presName="horzSpace2" presStyleCnt="0"/>
      <dgm:spPr/>
    </dgm:pt>
    <dgm:pt modelId="{CFE16699-5190-43DF-805D-CF3AE22F6B71}" type="pres">
      <dgm:prSet presAssocID="{4809F892-D0EA-41E4-AE23-6076D7A7DA2E}" presName="tx2" presStyleLbl="revTx" presStyleIdx="1" presStyleCnt="3" custScaleX="103509" custScaleY="101320"/>
      <dgm:spPr/>
    </dgm:pt>
    <dgm:pt modelId="{C4D0E899-D9F0-4783-9384-6CD255EFA887}" type="pres">
      <dgm:prSet presAssocID="{4809F892-D0EA-41E4-AE23-6076D7A7DA2E}" presName="vert2" presStyleCnt="0"/>
      <dgm:spPr/>
    </dgm:pt>
    <dgm:pt modelId="{7A5DC5CC-EC56-40CF-BFB7-12883FAD2805}" type="pres">
      <dgm:prSet presAssocID="{4809F892-D0EA-41E4-AE23-6076D7A7DA2E}" presName="thinLine2b" presStyleLbl="callout" presStyleIdx="0" presStyleCnt="2"/>
      <dgm:spPr/>
    </dgm:pt>
    <dgm:pt modelId="{16C89EA9-2E44-489A-BFAB-E2E523E2C717}" type="pres">
      <dgm:prSet presAssocID="{4809F892-D0EA-41E4-AE23-6076D7A7DA2E}" presName="vertSpace2b" presStyleCnt="0"/>
      <dgm:spPr/>
    </dgm:pt>
    <dgm:pt modelId="{5D30828C-4A2B-425B-AAE6-0F2C8342516C}" type="pres">
      <dgm:prSet presAssocID="{1FABFE2B-156D-44A0-BF08-A64FDA438DA0}" presName="horz2" presStyleCnt="0"/>
      <dgm:spPr/>
    </dgm:pt>
    <dgm:pt modelId="{B1156D05-7A9C-4F51-A4FF-DF73D4A3D9C9}" type="pres">
      <dgm:prSet presAssocID="{1FABFE2B-156D-44A0-BF08-A64FDA438DA0}" presName="horzSpace2" presStyleCnt="0"/>
      <dgm:spPr/>
    </dgm:pt>
    <dgm:pt modelId="{201CDABD-1B95-41D4-89F0-5F60607173D9}" type="pres">
      <dgm:prSet presAssocID="{1FABFE2B-156D-44A0-BF08-A64FDA438DA0}" presName="tx2" presStyleLbl="revTx" presStyleIdx="2" presStyleCnt="3" custScaleX="105000" custScaleY="89488"/>
      <dgm:spPr/>
    </dgm:pt>
    <dgm:pt modelId="{37590C33-F9E9-4B98-BB68-5F9BD5ACD45D}" type="pres">
      <dgm:prSet presAssocID="{1FABFE2B-156D-44A0-BF08-A64FDA438DA0}" presName="vert2" presStyleCnt="0"/>
      <dgm:spPr/>
    </dgm:pt>
    <dgm:pt modelId="{15C9A837-55E2-4709-9E27-32D00633C491}" type="pres">
      <dgm:prSet presAssocID="{1FABFE2B-156D-44A0-BF08-A64FDA438DA0}" presName="thinLine2b" presStyleLbl="callout" presStyleIdx="1" presStyleCnt="2"/>
      <dgm:spPr/>
    </dgm:pt>
    <dgm:pt modelId="{3EE1A2CE-8B1B-4994-B109-9AB31FCCCC6C}" type="pres">
      <dgm:prSet presAssocID="{1FABFE2B-156D-44A0-BF08-A64FDA438DA0}" presName="vertSpace2b" presStyleCnt="0"/>
      <dgm:spPr/>
    </dgm:pt>
  </dgm:ptLst>
  <dgm:cxnLst>
    <dgm:cxn modelId="{8FED8D21-BE67-4A8E-AF13-EC67773AAB15}" srcId="{06E8B694-44EF-4312-8C1B-AF7D27BF15E8}" destId="{1FABFE2B-156D-44A0-BF08-A64FDA438DA0}" srcOrd="1" destOrd="0" parTransId="{CFC9D768-891F-4C44-A8B2-FD419738CDD8}" sibTransId="{22A80FE5-5997-4289-9347-D8DE7319DAD0}"/>
    <dgm:cxn modelId="{E6976585-A760-4BFD-B4BE-8EB252D15C40}" srcId="{06E8B694-44EF-4312-8C1B-AF7D27BF15E8}" destId="{4809F892-D0EA-41E4-AE23-6076D7A7DA2E}" srcOrd="0" destOrd="0" parTransId="{7C889D38-108E-4223-B475-8CE52ACA5198}" sibTransId="{3D9DA440-8198-434C-B7B1-0F407B4485B4}"/>
    <dgm:cxn modelId="{8907BA85-DD6B-4C39-9C46-570AF1F6C3DE}" type="presOf" srcId="{06E8B694-44EF-4312-8C1B-AF7D27BF15E8}" destId="{47E1CA9F-F094-4129-91CF-B90D9CDED173}" srcOrd="0" destOrd="0" presId="urn:microsoft.com/office/officeart/2008/layout/LinedList"/>
    <dgm:cxn modelId="{9DB795A5-53D5-4701-A795-12DD7A537E6A}" srcId="{B4F133A0-F29E-4706-A90A-25EF7768DCD0}" destId="{06E8B694-44EF-4312-8C1B-AF7D27BF15E8}" srcOrd="0" destOrd="0" parTransId="{49FA9F2A-38FD-4055-AE38-7841F2EC31D3}" sibTransId="{2EE45977-C6A7-48CE-942B-E9383BC1F239}"/>
    <dgm:cxn modelId="{677437AD-7867-4DFF-AF31-DC53536CE27B}" type="presOf" srcId="{B4F133A0-F29E-4706-A90A-25EF7768DCD0}" destId="{EF36F335-2865-43F3-A077-4238BCC8F50B}" srcOrd="0" destOrd="0" presId="urn:microsoft.com/office/officeart/2008/layout/LinedList"/>
    <dgm:cxn modelId="{8E2C77E9-0190-4B58-A485-AC2CB5BEE57B}" type="presOf" srcId="{4809F892-D0EA-41E4-AE23-6076D7A7DA2E}" destId="{CFE16699-5190-43DF-805D-CF3AE22F6B71}" srcOrd="0" destOrd="0" presId="urn:microsoft.com/office/officeart/2008/layout/LinedList"/>
    <dgm:cxn modelId="{70E561F2-0845-4747-BB16-2942A8DDC031}" type="presOf" srcId="{1FABFE2B-156D-44A0-BF08-A64FDA438DA0}" destId="{201CDABD-1B95-41D4-89F0-5F60607173D9}" srcOrd="0" destOrd="0" presId="urn:microsoft.com/office/officeart/2008/layout/LinedList"/>
    <dgm:cxn modelId="{585F8E03-BEF4-4AFE-803E-3D38C8237CA0}" type="presParOf" srcId="{EF36F335-2865-43F3-A077-4238BCC8F50B}" destId="{DBAE6653-6647-41DF-8383-2AC9385F1426}" srcOrd="0" destOrd="0" presId="urn:microsoft.com/office/officeart/2008/layout/LinedList"/>
    <dgm:cxn modelId="{F44263BE-4164-4A43-A9FB-68E2350B716A}" type="presParOf" srcId="{EF36F335-2865-43F3-A077-4238BCC8F50B}" destId="{15975DD8-CA05-40C0-9D4A-97399A7B197A}" srcOrd="1" destOrd="0" presId="urn:microsoft.com/office/officeart/2008/layout/LinedList"/>
    <dgm:cxn modelId="{BB980FEE-92D3-4D56-83AB-1A4A2C1DD932}" type="presParOf" srcId="{15975DD8-CA05-40C0-9D4A-97399A7B197A}" destId="{47E1CA9F-F094-4129-91CF-B90D9CDED173}" srcOrd="0" destOrd="0" presId="urn:microsoft.com/office/officeart/2008/layout/LinedList"/>
    <dgm:cxn modelId="{D81904C3-9FD6-4FA7-81B4-6606557521C8}" type="presParOf" srcId="{15975DD8-CA05-40C0-9D4A-97399A7B197A}" destId="{20A259F0-E69F-420B-A878-29EE9126A28A}" srcOrd="1" destOrd="0" presId="urn:microsoft.com/office/officeart/2008/layout/LinedList"/>
    <dgm:cxn modelId="{1E5D1945-B916-4588-9A5A-BC2079A0B3DD}" type="presParOf" srcId="{20A259F0-E69F-420B-A878-29EE9126A28A}" destId="{F743F0DA-1E79-4C80-A28C-CB2961A958F6}" srcOrd="0" destOrd="0" presId="urn:microsoft.com/office/officeart/2008/layout/LinedList"/>
    <dgm:cxn modelId="{5894A809-9320-4722-BDA4-23ADB9709BE9}" type="presParOf" srcId="{20A259F0-E69F-420B-A878-29EE9126A28A}" destId="{5A912770-3E24-4A7A-831E-0721907E1948}" srcOrd="1" destOrd="0" presId="urn:microsoft.com/office/officeart/2008/layout/LinedList"/>
    <dgm:cxn modelId="{DB55B515-6910-48D3-A0F6-E4171E8B5076}" type="presParOf" srcId="{5A912770-3E24-4A7A-831E-0721907E1948}" destId="{4C141ABA-E388-44EC-85A3-E30703DBCAAF}" srcOrd="0" destOrd="0" presId="urn:microsoft.com/office/officeart/2008/layout/LinedList"/>
    <dgm:cxn modelId="{100AA85E-BD96-4D5D-B226-E9C1EAC94EE9}" type="presParOf" srcId="{5A912770-3E24-4A7A-831E-0721907E1948}" destId="{CFE16699-5190-43DF-805D-CF3AE22F6B71}" srcOrd="1" destOrd="0" presId="urn:microsoft.com/office/officeart/2008/layout/LinedList"/>
    <dgm:cxn modelId="{E8ACAE80-A8EA-453A-A186-51C38189DF2F}" type="presParOf" srcId="{5A912770-3E24-4A7A-831E-0721907E1948}" destId="{C4D0E899-D9F0-4783-9384-6CD255EFA887}" srcOrd="2" destOrd="0" presId="urn:microsoft.com/office/officeart/2008/layout/LinedList"/>
    <dgm:cxn modelId="{41D82E47-6A8B-4DDC-959E-E24B6F2A7384}" type="presParOf" srcId="{20A259F0-E69F-420B-A878-29EE9126A28A}" destId="{7A5DC5CC-EC56-40CF-BFB7-12883FAD2805}" srcOrd="2" destOrd="0" presId="urn:microsoft.com/office/officeart/2008/layout/LinedList"/>
    <dgm:cxn modelId="{1D253C72-0347-4F2F-A1A4-D94BDCA4533B}" type="presParOf" srcId="{20A259F0-E69F-420B-A878-29EE9126A28A}" destId="{16C89EA9-2E44-489A-BFAB-E2E523E2C717}" srcOrd="3" destOrd="0" presId="urn:microsoft.com/office/officeart/2008/layout/LinedList"/>
    <dgm:cxn modelId="{6E474944-52E4-4DCE-8EED-83F98D7CB530}" type="presParOf" srcId="{20A259F0-E69F-420B-A878-29EE9126A28A}" destId="{5D30828C-4A2B-425B-AAE6-0F2C8342516C}" srcOrd="4" destOrd="0" presId="urn:microsoft.com/office/officeart/2008/layout/LinedList"/>
    <dgm:cxn modelId="{1E4D27A9-1C99-4D44-A8B3-28375188FAA6}" type="presParOf" srcId="{5D30828C-4A2B-425B-AAE6-0F2C8342516C}" destId="{B1156D05-7A9C-4F51-A4FF-DF73D4A3D9C9}" srcOrd="0" destOrd="0" presId="urn:microsoft.com/office/officeart/2008/layout/LinedList"/>
    <dgm:cxn modelId="{A58321CF-77E7-4220-94A2-6B3E7AEE4121}" type="presParOf" srcId="{5D30828C-4A2B-425B-AAE6-0F2C8342516C}" destId="{201CDABD-1B95-41D4-89F0-5F60607173D9}" srcOrd="1" destOrd="0" presId="urn:microsoft.com/office/officeart/2008/layout/LinedList"/>
    <dgm:cxn modelId="{A95EF28A-A51A-49C2-AA17-263DFF5E643B}" type="presParOf" srcId="{5D30828C-4A2B-425B-AAE6-0F2C8342516C}" destId="{37590C33-F9E9-4B98-BB68-5F9BD5ACD45D}" srcOrd="2" destOrd="0" presId="urn:microsoft.com/office/officeart/2008/layout/LinedList"/>
    <dgm:cxn modelId="{A42A0E5F-5083-4540-9FD8-E2B4FDABBCD8}" type="presParOf" srcId="{20A259F0-E69F-420B-A878-29EE9126A28A}" destId="{15C9A837-55E2-4709-9E27-32D00633C491}" srcOrd="5" destOrd="0" presId="urn:microsoft.com/office/officeart/2008/layout/LinedList"/>
    <dgm:cxn modelId="{5AA8D54F-3C2D-46A6-95CB-53300B43262B}" type="presParOf" srcId="{20A259F0-E69F-420B-A878-29EE9126A28A}" destId="{3EE1A2CE-8B1B-4994-B109-9AB31FCCCC6C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5B1E0-EAFF-45F6-8EAE-95F0D7E509C5}">
      <dsp:nvSpPr>
        <dsp:cNvPr id="0" name=""/>
        <dsp:cNvSpPr/>
      </dsp:nvSpPr>
      <dsp:spPr>
        <a:xfrm>
          <a:off x="0" y="675"/>
          <a:ext cx="707548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BC0F5-43C2-40EC-9A7A-E5C8EA37E641}">
      <dsp:nvSpPr>
        <dsp:cNvPr id="0" name=""/>
        <dsp:cNvSpPr/>
      </dsp:nvSpPr>
      <dsp:spPr>
        <a:xfrm>
          <a:off x="0" y="675"/>
          <a:ext cx="7075486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Résumé des attendus du projet</a:t>
          </a:r>
          <a:endParaRPr lang="en-US" sz="42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0" y="675"/>
        <a:ext cx="7075486" cy="1105876"/>
      </dsp:txXfrm>
    </dsp:sp>
    <dsp:sp modelId="{C89997BC-93C1-42D2-84EA-E25CEC3587F4}">
      <dsp:nvSpPr>
        <dsp:cNvPr id="0" name=""/>
        <dsp:cNvSpPr/>
      </dsp:nvSpPr>
      <dsp:spPr>
        <a:xfrm>
          <a:off x="0" y="1106552"/>
          <a:ext cx="707548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E0C65-2E49-4591-9C2F-F896BDF6760D}">
      <dsp:nvSpPr>
        <dsp:cNvPr id="0" name=""/>
        <dsp:cNvSpPr/>
      </dsp:nvSpPr>
      <dsp:spPr>
        <a:xfrm>
          <a:off x="0" y="1106552"/>
          <a:ext cx="7075486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Notre </a:t>
          </a:r>
          <a:r>
            <a:rPr lang="fr-FR" sz="4200" kern="1200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projet</a:t>
          </a:r>
          <a:endParaRPr lang="en-US" sz="42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0" y="1106552"/>
        <a:ext cx="7075486" cy="1105876"/>
      </dsp:txXfrm>
    </dsp:sp>
    <dsp:sp modelId="{8D0D5450-107C-4B06-89FE-15343407AD33}">
      <dsp:nvSpPr>
        <dsp:cNvPr id="0" name=""/>
        <dsp:cNvSpPr/>
      </dsp:nvSpPr>
      <dsp:spPr>
        <a:xfrm>
          <a:off x="0" y="2212429"/>
          <a:ext cx="707548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0CB87-B96E-4D7E-BC1D-0E5F7B644F65}">
      <dsp:nvSpPr>
        <dsp:cNvPr id="0" name=""/>
        <dsp:cNvSpPr/>
      </dsp:nvSpPr>
      <dsp:spPr>
        <a:xfrm>
          <a:off x="0" y="2212429"/>
          <a:ext cx="7075486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Points importants du code</a:t>
          </a:r>
          <a:endParaRPr lang="en-US" sz="42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0" y="2212429"/>
        <a:ext cx="7075486" cy="1105876"/>
      </dsp:txXfrm>
    </dsp:sp>
    <dsp:sp modelId="{E1F1CC2B-5EC6-4ABD-9D38-BAEB207F0069}">
      <dsp:nvSpPr>
        <dsp:cNvPr id="0" name=""/>
        <dsp:cNvSpPr/>
      </dsp:nvSpPr>
      <dsp:spPr>
        <a:xfrm>
          <a:off x="0" y="3318305"/>
          <a:ext cx="707548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B6F3F-8B68-48F1-89BC-F12F1A39DF66}">
      <dsp:nvSpPr>
        <dsp:cNvPr id="0" name=""/>
        <dsp:cNvSpPr/>
      </dsp:nvSpPr>
      <dsp:spPr>
        <a:xfrm>
          <a:off x="0" y="3318305"/>
          <a:ext cx="7075486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Difficultés rencontrées</a:t>
          </a:r>
          <a:endParaRPr lang="en-US" sz="42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0" y="3318305"/>
        <a:ext cx="7075486" cy="1105876"/>
      </dsp:txXfrm>
    </dsp:sp>
    <dsp:sp modelId="{B87175D1-6329-4CAC-94D0-03B4C6E1D615}">
      <dsp:nvSpPr>
        <dsp:cNvPr id="0" name=""/>
        <dsp:cNvSpPr/>
      </dsp:nvSpPr>
      <dsp:spPr>
        <a:xfrm>
          <a:off x="0" y="4424182"/>
          <a:ext cx="707548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BF2F8E-88B3-448C-BE70-14516D4F054B}">
      <dsp:nvSpPr>
        <dsp:cNvPr id="0" name=""/>
        <dsp:cNvSpPr/>
      </dsp:nvSpPr>
      <dsp:spPr>
        <a:xfrm>
          <a:off x="0" y="4424182"/>
          <a:ext cx="7075486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Démonstration</a:t>
          </a:r>
          <a:endParaRPr lang="en-US" sz="42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0" y="4424182"/>
        <a:ext cx="7075486" cy="11058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AE6653-6647-41DF-8383-2AC9385F1426}">
      <dsp:nvSpPr>
        <dsp:cNvPr id="0" name=""/>
        <dsp:cNvSpPr/>
      </dsp:nvSpPr>
      <dsp:spPr>
        <a:xfrm>
          <a:off x="0" y="2163"/>
          <a:ext cx="1162028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1CA9F-F094-4129-91CF-B90D9CDED173}">
      <dsp:nvSpPr>
        <dsp:cNvPr id="0" name=""/>
        <dsp:cNvSpPr/>
      </dsp:nvSpPr>
      <dsp:spPr>
        <a:xfrm flipH="1">
          <a:off x="0" y="2163"/>
          <a:ext cx="1116360" cy="4426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>
              <a:latin typeface="Bahnschrift Light" panose="020B0502040204020203" pitchFamily="34" charset="0"/>
            </a:rPr>
            <a:t>Logique</a:t>
          </a:r>
        </a:p>
      </dsp:txBody>
      <dsp:txXfrm>
        <a:off x="0" y="2163"/>
        <a:ext cx="1116360" cy="4426342"/>
      </dsp:txXfrm>
    </dsp:sp>
    <dsp:sp modelId="{CFE16699-5190-43DF-805D-CF3AE22F6B71}">
      <dsp:nvSpPr>
        <dsp:cNvPr id="0" name=""/>
        <dsp:cNvSpPr/>
      </dsp:nvSpPr>
      <dsp:spPr>
        <a:xfrm>
          <a:off x="1290664" y="109688"/>
          <a:ext cx="9251270" cy="2178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600" kern="1200" dirty="0"/>
            <a:t>	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600" kern="1200" dirty="0"/>
            <a:t>	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fr-FR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000" kern="1200" dirty="0"/>
            <a:t>- Déplacement en L	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000" kern="1200" dirty="0"/>
            <a:t>	</a:t>
          </a:r>
          <a:endParaRPr lang="fr-FR" sz="1600" kern="1200" dirty="0"/>
        </a:p>
      </dsp:txBody>
      <dsp:txXfrm>
        <a:off x="1290664" y="109688"/>
        <a:ext cx="9251270" cy="2178879"/>
      </dsp:txXfrm>
    </dsp:sp>
    <dsp:sp modelId="{7A5DC5CC-EC56-40CF-BFB7-12883FAD2805}">
      <dsp:nvSpPr>
        <dsp:cNvPr id="0" name=""/>
        <dsp:cNvSpPr/>
      </dsp:nvSpPr>
      <dsp:spPr>
        <a:xfrm>
          <a:off x="1116360" y="2288567"/>
          <a:ext cx="92962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CDABD-1B95-41D4-89F0-5F60607173D9}">
      <dsp:nvSpPr>
        <dsp:cNvPr id="0" name=""/>
        <dsp:cNvSpPr/>
      </dsp:nvSpPr>
      <dsp:spPr>
        <a:xfrm>
          <a:off x="1290664" y="2396092"/>
          <a:ext cx="9578017" cy="1924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- Permet d’enregistrer et de récupérer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   les dernières coordonnées        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latin typeface="Bahnschrift Light" panose="020B0502040204020203" pitchFamily="34" charset="0"/>
            </a:rPr>
            <a:t>          </a:t>
          </a:r>
          <a:r>
            <a:rPr lang="fr-FR" sz="2000" kern="1200" dirty="0"/>
            <a:t>                 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           </a:t>
          </a:r>
          <a:endParaRPr lang="fr-FR" sz="2000" kern="1200" dirty="0">
            <a:latin typeface="Bahnschrift Light" panose="020B0502040204020203" pitchFamily="34" charset="0"/>
          </a:endParaRPr>
        </a:p>
      </dsp:txBody>
      <dsp:txXfrm>
        <a:off x="1290664" y="2396092"/>
        <a:ext cx="9578017" cy="1924433"/>
      </dsp:txXfrm>
    </dsp:sp>
    <dsp:sp modelId="{15C9A837-55E2-4709-9E27-32D00633C491}">
      <dsp:nvSpPr>
        <dsp:cNvPr id="0" name=""/>
        <dsp:cNvSpPr/>
      </dsp:nvSpPr>
      <dsp:spPr>
        <a:xfrm>
          <a:off x="1116360" y="4320526"/>
          <a:ext cx="92962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AE6653-6647-41DF-8383-2AC9385F1426}">
      <dsp:nvSpPr>
        <dsp:cNvPr id="0" name=""/>
        <dsp:cNvSpPr/>
      </dsp:nvSpPr>
      <dsp:spPr>
        <a:xfrm>
          <a:off x="0" y="2418"/>
          <a:ext cx="1162028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1CA9F-F094-4129-91CF-B90D9CDED173}">
      <dsp:nvSpPr>
        <dsp:cNvPr id="0" name=""/>
        <dsp:cNvSpPr/>
      </dsp:nvSpPr>
      <dsp:spPr>
        <a:xfrm flipH="1">
          <a:off x="0" y="2418"/>
          <a:ext cx="1116360" cy="2583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latin typeface="Bahnschrift Light" panose="020B0502040204020203" pitchFamily="34" charset="0"/>
            </a:rPr>
            <a:t>Logique</a:t>
          </a:r>
        </a:p>
      </dsp:txBody>
      <dsp:txXfrm>
        <a:off x="0" y="2418"/>
        <a:ext cx="1116360" cy="2583114"/>
      </dsp:txXfrm>
    </dsp:sp>
    <dsp:sp modelId="{CFE16699-5190-43DF-805D-CF3AE22F6B71}">
      <dsp:nvSpPr>
        <dsp:cNvPr id="0" name=""/>
        <dsp:cNvSpPr/>
      </dsp:nvSpPr>
      <dsp:spPr>
        <a:xfrm>
          <a:off x="1290664" y="65167"/>
          <a:ext cx="9251270" cy="1271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600" kern="1200" dirty="0"/>
            <a:t>	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600" kern="1200" dirty="0"/>
            <a:t>	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fr-FR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000" kern="1200" dirty="0"/>
            <a:t>- Condition de victoire: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000" kern="1200" dirty="0"/>
            <a:t>Vérifie si il y a une ligne de 4 ou 6 pions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000" kern="1200" dirty="0"/>
            <a:t>	</a:t>
          </a:r>
          <a:endParaRPr lang="fr-FR" sz="1600" kern="1200" dirty="0"/>
        </a:p>
      </dsp:txBody>
      <dsp:txXfrm>
        <a:off x="1290664" y="65167"/>
        <a:ext cx="9251270" cy="1271545"/>
      </dsp:txXfrm>
    </dsp:sp>
    <dsp:sp modelId="{7A5DC5CC-EC56-40CF-BFB7-12883FAD2805}">
      <dsp:nvSpPr>
        <dsp:cNvPr id="0" name=""/>
        <dsp:cNvSpPr/>
      </dsp:nvSpPr>
      <dsp:spPr>
        <a:xfrm>
          <a:off x="1116360" y="1336713"/>
          <a:ext cx="92962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CDABD-1B95-41D4-89F0-5F60607173D9}">
      <dsp:nvSpPr>
        <dsp:cNvPr id="0" name=""/>
        <dsp:cNvSpPr/>
      </dsp:nvSpPr>
      <dsp:spPr>
        <a:xfrm>
          <a:off x="1290664" y="1399462"/>
          <a:ext cx="9578017" cy="1123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latin typeface="Bahnschrift Light" panose="020B0502040204020203" pitchFamily="34" charset="0"/>
            </a:rPr>
            <a:t>          </a:t>
          </a:r>
          <a:r>
            <a:rPr lang="fr-FR" sz="2000" kern="1200" dirty="0"/>
            <a:t>                 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           </a:t>
          </a:r>
          <a:endParaRPr lang="fr-FR" sz="2000" kern="1200" dirty="0">
            <a:latin typeface="Bahnschrift Light" panose="020B0502040204020203" pitchFamily="34" charset="0"/>
          </a:endParaRPr>
        </a:p>
      </dsp:txBody>
      <dsp:txXfrm>
        <a:off x="1290664" y="1399462"/>
        <a:ext cx="9578017" cy="1123056"/>
      </dsp:txXfrm>
    </dsp:sp>
    <dsp:sp modelId="{15C9A837-55E2-4709-9E27-32D00633C491}">
      <dsp:nvSpPr>
        <dsp:cNvPr id="0" name=""/>
        <dsp:cNvSpPr/>
      </dsp:nvSpPr>
      <dsp:spPr>
        <a:xfrm>
          <a:off x="1116360" y="2522519"/>
          <a:ext cx="92962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120AF-CB52-46EC-8931-D71465AEB21E}">
      <dsp:nvSpPr>
        <dsp:cNvPr id="0" name=""/>
        <dsp:cNvSpPr/>
      </dsp:nvSpPr>
      <dsp:spPr>
        <a:xfrm>
          <a:off x="0" y="2585533"/>
          <a:ext cx="1162028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71F67-8B0D-4033-9536-88FB00579450}">
      <dsp:nvSpPr>
        <dsp:cNvPr id="0" name=""/>
        <dsp:cNvSpPr/>
      </dsp:nvSpPr>
      <dsp:spPr>
        <a:xfrm>
          <a:off x="1310651" y="2587952"/>
          <a:ext cx="9154179" cy="1842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800" kern="1200" dirty="0"/>
            <a:t>	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800" kern="1200" dirty="0"/>
            <a:t>	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fr-FR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800" kern="1200" dirty="0"/>
            <a:t>Vérifie si il y a une colonne de 4 ou 6 pions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800" kern="1200" dirty="0"/>
            <a:t>	</a:t>
          </a:r>
        </a:p>
      </dsp:txBody>
      <dsp:txXfrm>
        <a:off x="1310651" y="2587952"/>
        <a:ext cx="9154179" cy="18427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AE6653-6647-41DF-8383-2AC9385F1426}">
      <dsp:nvSpPr>
        <dsp:cNvPr id="0" name=""/>
        <dsp:cNvSpPr/>
      </dsp:nvSpPr>
      <dsp:spPr>
        <a:xfrm>
          <a:off x="0" y="0"/>
          <a:ext cx="1162028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1CA9F-F094-4129-91CF-B90D9CDED173}">
      <dsp:nvSpPr>
        <dsp:cNvPr id="0" name=""/>
        <dsp:cNvSpPr/>
      </dsp:nvSpPr>
      <dsp:spPr>
        <a:xfrm flipH="1">
          <a:off x="0" y="0"/>
          <a:ext cx="1116360" cy="4430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latin typeface="Bahnschrift Light" panose="020B0502040204020203" pitchFamily="34" charset="0"/>
            </a:rPr>
            <a:t>Affichage</a:t>
          </a:r>
        </a:p>
      </dsp:txBody>
      <dsp:txXfrm>
        <a:off x="0" y="0"/>
        <a:ext cx="1116360" cy="4430669"/>
      </dsp:txXfrm>
    </dsp:sp>
    <dsp:sp modelId="{CFE16699-5190-43DF-805D-CF3AE22F6B71}">
      <dsp:nvSpPr>
        <dsp:cNvPr id="0" name=""/>
        <dsp:cNvSpPr/>
      </dsp:nvSpPr>
      <dsp:spPr>
        <a:xfrm>
          <a:off x="1290664" y="107629"/>
          <a:ext cx="9442009" cy="2181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fr-FR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fr-FR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fr-FR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800" kern="1200" dirty="0"/>
            <a:t>- créer les coordonnées du tableau</a:t>
          </a:r>
          <a:r>
            <a:rPr lang="fr-FR" sz="2000" kern="1200" dirty="0"/>
            <a:t>	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000" kern="1200" dirty="0"/>
            <a:t>	</a:t>
          </a:r>
          <a:endParaRPr lang="fr-FR" sz="1600" kern="1200" dirty="0"/>
        </a:p>
      </dsp:txBody>
      <dsp:txXfrm>
        <a:off x="1290664" y="107629"/>
        <a:ext cx="9442009" cy="2181009"/>
      </dsp:txXfrm>
    </dsp:sp>
    <dsp:sp modelId="{7A5DC5CC-EC56-40CF-BFB7-12883FAD2805}">
      <dsp:nvSpPr>
        <dsp:cNvPr id="0" name=""/>
        <dsp:cNvSpPr/>
      </dsp:nvSpPr>
      <dsp:spPr>
        <a:xfrm>
          <a:off x="1116360" y="2288639"/>
          <a:ext cx="92962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CDABD-1B95-41D4-89F0-5F60607173D9}">
      <dsp:nvSpPr>
        <dsp:cNvPr id="0" name=""/>
        <dsp:cNvSpPr/>
      </dsp:nvSpPr>
      <dsp:spPr>
        <a:xfrm>
          <a:off x="1290664" y="2396269"/>
          <a:ext cx="9578017" cy="1926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- Permet de créer la croix et le cercle           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            </a:t>
          </a:r>
        </a:p>
      </dsp:txBody>
      <dsp:txXfrm>
        <a:off x="1290664" y="2396269"/>
        <a:ext cx="9578017" cy="1926314"/>
      </dsp:txXfrm>
    </dsp:sp>
    <dsp:sp modelId="{15C9A837-55E2-4709-9E27-32D00633C491}">
      <dsp:nvSpPr>
        <dsp:cNvPr id="0" name=""/>
        <dsp:cNvSpPr/>
      </dsp:nvSpPr>
      <dsp:spPr>
        <a:xfrm>
          <a:off x="1116360" y="4322584"/>
          <a:ext cx="92962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AE6653-6647-41DF-8383-2AC9385F1426}">
      <dsp:nvSpPr>
        <dsp:cNvPr id="0" name=""/>
        <dsp:cNvSpPr/>
      </dsp:nvSpPr>
      <dsp:spPr>
        <a:xfrm>
          <a:off x="0" y="2163"/>
          <a:ext cx="1162028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1CA9F-F094-4129-91CF-B90D9CDED173}">
      <dsp:nvSpPr>
        <dsp:cNvPr id="0" name=""/>
        <dsp:cNvSpPr/>
      </dsp:nvSpPr>
      <dsp:spPr>
        <a:xfrm flipH="1">
          <a:off x="0" y="2163"/>
          <a:ext cx="1116360" cy="4426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latin typeface="Bahnschrift Light" panose="020B0502040204020203" pitchFamily="34" charset="0"/>
            </a:rPr>
            <a:t>Affichage</a:t>
          </a:r>
        </a:p>
      </dsp:txBody>
      <dsp:txXfrm>
        <a:off x="0" y="2163"/>
        <a:ext cx="1116360" cy="4426342"/>
      </dsp:txXfrm>
    </dsp:sp>
    <dsp:sp modelId="{CFE16699-5190-43DF-805D-CF3AE22F6B71}">
      <dsp:nvSpPr>
        <dsp:cNvPr id="0" name=""/>
        <dsp:cNvSpPr/>
      </dsp:nvSpPr>
      <dsp:spPr>
        <a:xfrm>
          <a:off x="1290664" y="109688"/>
          <a:ext cx="9442009" cy="2178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fr-FR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fr-FR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fr-FR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800" kern="1200" dirty="0"/>
            <a:t>- créer une fenêtre de fin </a:t>
          </a:r>
          <a:r>
            <a:rPr lang="fr-FR" sz="2000" kern="1200" dirty="0"/>
            <a:t>	quand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000" kern="1200" dirty="0"/>
            <a:t>L’un des joueurs a remplis les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000" kern="1200" dirty="0"/>
            <a:t>conditions de victoire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000" kern="1200" dirty="0"/>
            <a:t>	</a:t>
          </a:r>
          <a:endParaRPr lang="fr-FR" sz="1600" kern="1200" dirty="0"/>
        </a:p>
      </dsp:txBody>
      <dsp:txXfrm>
        <a:off x="1290664" y="109688"/>
        <a:ext cx="9442009" cy="2178879"/>
      </dsp:txXfrm>
    </dsp:sp>
    <dsp:sp modelId="{7A5DC5CC-EC56-40CF-BFB7-12883FAD2805}">
      <dsp:nvSpPr>
        <dsp:cNvPr id="0" name=""/>
        <dsp:cNvSpPr/>
      </dsp:nvSpPr>
      <dsp:spPr>
        <a:xfrm>
          <a:off x="1116360" y="2288567"/>
          <a:ext cx="92962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CDABD-1B95-41D4-89F0-5F60607173D9}">
      <dsp:nvSpPr>
        <dsp:cNvPr id="0" name=""/>
        <dsp:cNvSpPr/>
      </dsp:nvSpPr>
      <dsp:spPr>
        <a:xfrm>
          <a:off x="1290664" y="2396092"/>
          <a:ext cx="9578017" cy="1924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            </a:t>
          </a:r>
        </a:p>
      </dsp:txBody>
      <dsp:txXfrm>
        <a:off x="1290664" y="2396092"/>
        <a:ext cx="9578017" cy="1924433"/>
      </dsp:txXfrm>
    </dsp:sp>
    <dsp:sp modelId="{15C9A837-55E2-4709-9E27-32D00633C491}">
      <dsp:nvSpPr>
        <dsp:cNvPr id="0" name=""/>
        <dsp:cNvSpPr/>
      </dsp:nvSpPr>
      <dsp:spPr>
        <a:xfrm>
          <a:off x="1116360" y="4320526"/>
          <a:ext cx="92962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15C45-1959-4803-9855-B8D6AA8EF12C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8E49E-6C7D-4427-B6FB-8549D30B8C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482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Choix de la dimension du plateau, le nombre de lignes et de colonnes devra être compris entre 8 et 12.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Choix du nombre de pions à aligner entre 4 et 6.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Affichage du plateau (quadrillage, pions, marques) et du joueur dont c'est le tour.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Sélection à la souris par les joueurs de la position initiale de leur pion (conformément aux règles du jeu).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À chaque tour de jeu, sélection à la souris par le joueur dont c'est le tour de la case où il va déplacer son pion (conformément aux règles du jeu).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Gestion des tours de jeu et de l'alternance des joueurs.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Conditions de victoire (alignement et blocage).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Gestion de la fin de partie (affichage du résultat, proposition d'une nouvelle partie, etc.).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8E49E-6C7D-4427-B6FB-8549D30B8CB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766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8E49E-6C7D-4427-B6FB-8549D30B8CB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8069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8E49E-6C7D-4427-B6FB-8549D30B8CB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788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8E49E-6C7D-4427-B6FB-8549D30B8CB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342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8E49E-6C7D-4427-B6FB-8549D30B8CB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7603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8E49E-6C7D-4427-B6FB-8549D30B8CB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19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8E49E-6C7D-4427-B6FB-8549D30B8CB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657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4414-5603-BD3F-36E0-FA77952FB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0BBC18-673D-6869-E05D-477F41745D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A20BE-9D21-DB1E-75FE-DF4E73A29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7F1E3-7539-3D70-38CC-B6CD7E04A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D356D-B204-2E0C-E235-2E5B2AC9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6242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8A35-F237-0AAF-A22B-574DF5B4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E3669-9F2B-CCA1-7331-B9130A78A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4994-B4E1-AA28-544C-D658FB329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C192C-5F80-D237-71F6-4871562B3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F3CBB-E3F5-8033-7FD9-B8EDD70B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747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859869-E468-55DE-5DFE-4FAAE42EC2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0BC8B-C4DB-596E-238F-3F82EE6AF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3A1C6-E06E-9DE8-0B04-2F3EBA29C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9E44-DD51-5DD7-C2D0-21CCC9E3E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9C647-6488-CA41-E8D8-CE5D6A08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31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8FD31-8BE8-3256-33CA-1B9FA89C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F3CFB-3DFF-571C-A4EA-E73EC9138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3E290-6EB7-3ACF-02F4-A62F78777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DEE8F-4071-9320-0040-C710907BD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C79C5-8FC1-D194-9801-2BD9437F8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403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80A9D-2862-E6FC-5F6D-A627BD2F0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3071E-0B46-1B09-2E0B-6A2C8180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9EF2C-5EDC-7C49-5E88-89410637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1B859-66D7-3905-0D01-9926D134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C9D40-0ADC-62DC-02C1-8A92EF0E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308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E1D1-F60C-E9B5-C401-854CA729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45F55-03A5-35BB-EE45-1477EC0BB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D429A-9BAF-744E-5C1B-9775269EF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B53EB-D4F2-4D55-F38E-EE30B3067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0E6A0-EE95-6D4E-4D5C-C409F7D43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4E204-D95D-AE3E-6226-1FA3F19A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1081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FB266-7220-5D49-540E-7CEC604E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FAD-B1E3-C945-FCBC-FF66A8DCC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091A6-AEE5-0EDB-E386-22FB1C937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6993AD-818D-C074-3594-05322BB25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334A62-F1A6-8580-C34A-E81234918E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ABB4C-7EAC-A01E-4CD4-8C8171F2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7E6C4D-2CC2-9622-C890-7947CD924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912548-AE41-976E-C948-EAE05604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029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5DA2-258F-7D61-224F-1146DF89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04F085-DB4A-C1FD-C16C-DA34F749D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F905C-C341-3B1A-6DD3-27084E4DB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635E4-7BBB-5AAC-8C9A-2E145E4C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896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055C1D-A0A7-5BC7-D0C3-785F8371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2CFE86-EDA9-188A-9594-773EB4708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11220-E255-F02A-771A-5BF6D4D0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4494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3B0B-49BD-9A96-6A14-A479E7DA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DD94E-DFA1-E8C4-55CE-81C2263C2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5D781-9688-57BE-9EB5-05FF8304C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F5CFD-36DD-FB2C-5EB5-ED896894C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7A627-F506-294E-7131-17AF67E6E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77DA6-FA76-E084-74A6-4B23E912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994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9157-9953-EECD-D4D7-AF948E364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4D8DDB-88E5-C3AC-B8CF-7EFF6F9F3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9C08B-09B2-A06B-9BA9-0EB93AA19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53C31-1274-D5FA-D5D4-3EF408803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E3358-4533-822F-B5E4-4FE49FD51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895EF-1D0F-D026-78CD-148270A5E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7412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C2FA43-B547-928F-A5EC-EAF87EBE6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09B13-F349-087E-AB5E-BF1A8D30F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881AF-294C-F849-AB17-09A86319F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0E7D1-B1B3-DEC0-DB73-22E42F2CA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23A77-D047-E127-9E7C-815C8D869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729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6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capture d’écran, carré&#10;&#10;Description générée automatiquement">
            <a:extLst>
              <a:ext uri="{FF2B5EF4-FFF2-40B4-BE49-F238E27FC236}">
                <a16:creationId xmlns:a16="http://schemas.microsoft.com/office/drawing/2014/main" id="{9B69B2F4-5767-1AF1-414C-929685F72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6" r="9090" b="1548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1E715-694F-8F95-CC34-F7A94FCDA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fr-FR" sz="4800" dirty="0">
                <a:solidFill>
                  <a:schemeClr val="bg1"/>
                </a:solidFill>
                <a:latin typeface="Bahnschrift Light" panose="020B0502040204020203" pitchFamily="34" charset="0"/>
                <a:ea typeface="ADLaM Display" panose="020F0502020204030204" pitchFamily="2" charset="0"/>
                <a:cs typeface="Angsana New" panose="020B0502040204020203" pitchFamily="18" charset="-34"/>
              </a:rPr>
              <a:t>1ALGO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A1375-EF86-2215-AF20-413B914EB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fr-FR" sz="2000" dirty="0">
                <a:solidFill>
                  <a:schemeClr val="bg1"/>
                </a:solidFill>
                <a:latin typeface="Amasis MT Pro Light" panose="02040304050005020304" pitchFamily="18" charset="0"/>
              </a:rPr>
              <a:t>Projet de Groupe : </a:t>
            </a:r>
          </a:p>
          <a:p>
            <a:pPr algn="l"/>
            <a:r>
              <a:rPr lang="fr-FR" sz="2000" dirty="0">
                <a:solidFill>
                  <a:schemeClr val="bg1"/>
                </a:solidFill>
                <a:latin typeface="Amasis MT Pro Light" panose="02040304050005020304" pitchFamily="18" charset="0"/>
              </a:rPr>
              <a:t>VITAL ANSELMO Michaël </a:t>
            </a:r>
          </a:p>
          <a:p>
            <a:pPr algn="l"/>
            <a:r>
              <a:rPr lang="fr-FR" sz="2000" dirty="0">
                <a:solidFill>
                  <a:schemeClr val="bg1"/>
                </a:solidFill>
                <a:latin typeface="Amasis MT Pro Light" panose="02040304050005020304" pitchFamily="18" charset="0"/>
              </a:rPr>
              <a:t>RENAUDIN Antoine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8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71AC4F8-0FFD-2B36-E2F6-A8BC59471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648" y="931141"/>
            <a:ext cx="4354970" cy="747418"/>
          </a:xfrm>
        </p:spPr>
        <p:txBody>
          <a:bodyPr anchor="b">
            <a:normAutofit fontScale="90000"/>
          </a:bodyPr>
          <a:lstStyle/>
          <a:p>
            <a:r>
              <a:rPr lang="fr-FR" sz="4800" dirty="0">
                <a:latin typeface="Bahnschrift Light" panose="020B0502040204020203" pitchFamily="34" charset="0"/>
              </a:rPr>
              <a:t>Démonstration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Enregistrement d’écran 13">
            <a:hlinkClick r:id="" action="ppaction://media"/>
            <a:extLst>
              <a:ext uri="{FF2B5EF4-FFF2-40B4-BE49-F238E27FC236}">
                <a16:creationId xmlns:a16="http://schemas.microsoft.com/office/drawing/2014/main" id="{1EC3027D-CC0F-4958-45B0-D9B8BEB430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33650" y="2403702"/>
            <a:ext cx="6387289" cy="386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8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983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71AC4F8-0FFD-2B36-E2F6-A8BC59471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648" y="931141"/>
            <a:ext cx="4354970" cy="747418"/>
          </a:xfrm>
        </p:spPr>
        <p:txBody>
          <a:bodyPr anchor="b">
            <a:normAutofit fontScale="90000"/>
          </a:bodyPr>
          <a:lstStyle/>
          <a:p>
            <a:r>
              <a:rPr lang="fr-FR" sz="4800" dirty="0">
                <a:latin typeface="Bahnschrift Light" panose="020B0502040204020203" pitchFamily="34" charset="0"/>
              </a:rPr>
              <a:t>Démonstration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nregistrement d’écran 2">
            <a:hlinkClick r:id="" action="ppaction://media"/>
            <a:extLst>
              <a:ext uri="{FF2B5EF4-FFF2-40B4-BE49-F238E27FC236}">
                <a16:creationId xmlns:a16="http://schemas.microsoft.com/office/drawing/2014/main" id="{F106991E-3487-AC22-704B-9CD65724F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2363" y="2590009"/>
            <a:ext cx="7587540" cy="426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3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8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E4429-7044-A317-EFD6-F2A0CFB1D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latin typeface="Bahnschrift Light" panose="020B0502040204020203" pitchFamily="34" charset="0"/>
              </a:rPr>
              <a:t>Sommaire</a:t>
            </a:r>
          </a:p>
        </p:txBody>
      </p:sp>
      <p:graphicFrame>
        <p:nvGraphicFramePr>
          <p:cNvPr id="9" name="Espace réservé du contenu 6">
            <a:extLst>
              <a:ext uri="{FF2B5EF4-FFF2-40B4-BE49-F238E27FC236}">
                <a16:creationId xmlns:a16="http://schemas.microsoft.com/office/drawing/2014/main" id="{81E209EB-21EA-456A-270F-64CBC128A2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031299"/>
              </p:ext>
            </p:extLst>
          </p:nvPr>
        </p:nvGraphicFramePr>
        <p:xfrm>
          <a:off x="5113466" y="683798"/>
          <a:ext cx="7075486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6162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9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F159-5436-033D-A8F5-B4E5BFEEC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633" y="472545"/>
            <a:ext cx="7384023" cy="1322888"/>
          </a:xfrm>
          <a:noFill/>
        </p:spPr>
        <p:txBody>
          <a:bodyPr>
            <a:normAutofit/>
          </a:bodyPr>
          <a:lstStyle/>
          <a:p>
            <a:r>
              <a:rPr lang="fr-FR" sz="4000" dirty="0">
                <a:latin typeface="Bahnschrift Light" panose="020B0502040204020203" pitchFamily="34" charset="0"/>
              </a:rPr>
              <a:t>Résumé des attendus du projet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22933-E4B6-3BBB-55AD-CA5D3F9F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33" y="2075568"/>
            <a:ext cx="7194167" cy="3908585"/>
          </a:xfrm>
        </p:spPr>
        <p:txBody>
          <a:bodyPr>
            <a:normAutofit lnSpcReduction="10000"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Programmer un jeu de réflexion </a:t>
            </a:r>
          </a:p>
          <a:p>
            <a:pPr marL="457200" lvl="1" indent="0">
              <a:buNone/>
            </a:pPr>
            <a:r>
              <a:rPr lang="fr-FR" sz="2000" dirty="0">
                <a:latin typeface="Bahnschrift Light" panose="020B0502040204020203" pitchFamily="34" charset="0"/>
              </a:rPr>
              <a:t>      Tableau avec des pions et croix </a:t>
            </a:r>
          </a:p>
          <a:p>
            <a:pPr marL="457200" lvl="1" indent="0">
              <a:buNone/>
            </a:pPr>
            <a:r>
              <a:rPr lang="fr-FR" sz="2000" dirty="0">
                <a:effectLst/>
                <a:latin typeface="Bahnschrift Light" panose="020B0502040204020203" pitchFamily="34" charset="0"/>
              </a:rPr>
              <a:t>	</a:t>
            </a:r>
            <a:r>
              <a:rPr lang="fr-FR" sz="2000" dirty="0" err="1">
                <a:effectLst/>
                <a:latin typeface="Bahnschrift Light" panose="020B0502040204020203" pitchFamily="34" charset="0"/>
              </a:rPr>
              <a:t>Tkinter</a:t>
            </a:r>
            <a:endParaRPr lang="fr-FR" sz="2000" dirty="0">
              <a:effectLst/>
              <a:latin typeface="Bahnschrift Light" panose="020B0502040204020203" pitchFamily="34" charset="0"/>
            </a:endParaRPr>
          </a:p>
          <a:p>
            <a:pPr marL="457200" lvl="1" indent="0">
              <a:buNone/>
            </a:pPr>
            <a:r>
              <a:rPr lang="fr-FR" sz="2000" dirty="0">
                <a:effectLst/>
                <a:latin typeface="Bahnschrift Light" panose="020B0502040204020203" pitchFamily="34" charset="0"/>
              </a:rPr>
              <a:t>	Travail d’équipe</a:t>
            </a:r>
          </a:p>
          <a:p>
            <a:pPr marL="457200" lvl="1" indent="0">
              <a:buNone/>
            </a:pPr>
            <a:r>
              <a:rPr lang="fr-FR" sz="2000" dirty="0">
                <a:latin typeface="Bahnschrift Light" panose="020B0502040204020203" pitchFamily="34" charset="0"/>
              </a:rPr>
              <a:t>	Approche orientée objet / encapsulage </a:t>
            </a:r>
          </a:p>
          <a:p>
            <a:pPr marL="457200" lvl="1" indent="0">
              <a:buNone/>
            </a:pPr>
            <a:endParaRPr lang="fr-FR" sz="2000" dirty="0">
              <a:latin typeface="Bahnschrift Light" panose="020B0502040204020203" pitchFamily="34" charset="0"/>
            </a:endParaRPr>
          </a:p>
          <a:p>
            <a:r>
              <a:rPr lang="fr-FR" sz="2000" dirty="0">
                <a:latin typeface="Bahnschrift Light" panose="020B0502040204020203" pitchFamily="34" charset="0"/>
              </a:rPr>
              <a:t> Python et format zip</a:t>
            </a:r>
          </a:p>
          <a:p>
            <a:endParaRPr lang="fr-FR" sz="2000" dirty="0">
              <a:latin typeface="Bahnschrift Light" panose="020B0502040204020203" pitchFamily="34" charset="0"/>
            </a:endParaRPr>
          </a:p>
          <a:p>
            <a:r>
              <a:rPr lang="fr-FR" sz="2000" dirty="0">
                <a:latin typeface="Bahnschrift Light" panose="020B0502040204020203" pitchFamily="34" charset="0"/>
              </a:rPr>
              <a:t>Evalué sur la qualité du code et le résultat visuel final. </a:t>
            </a:r>
          </a:p>
          <a:p>
            <a:pPr marL="457200" lvl="1" indent="0">
              <a:buNone/>
            </a:pPr>
            <a:r>
              <a:rPr lang="fr-FR" sz="2000" dirty="0">
                <a:latin typeface="Bahnschrift Light" panose="020B0502040204020203" pitchFamily="34" charset="0"/>
              </a:rPr>
              <a:t>	Résultat proche de celui montré </a:t>
            </a:r>
          </a:p>
          <a:p>
            <a:pPr marL="457200" lvl="1" indent="0">
              <a:buNone/>
            </a:pPr>
            <a:r>
              <a:rPr lang="fr-FR" sz="2000" dirty="0">
                <a:latin typeface="Bahnschrift Light" panose="020B0502040204020203" pitchFamily="34" charset="0"/>
              </a:rPr>
              <a:t>	Fonctionnalités à obligatoirement implémenter  </a:t>
            </a:r>
          </a:p>
          <a:p>
            <a:pPr marL="0" indent="0">
              <a:buNone/>
            </a:pPr>
            <a:endParaRPr lang="fr-FR" sz="2000" dirty="0"/>
          </a:p>
        </p:txBody>
      </p:sp>
      <p:pic>
        <p:nvPicPr>
          <p:cNvPr id="10" name="Graphic 9" descr="Clipboard outline">
            <a:extLst>
              <a:ext uri="{FF2B5EF4-FFF2-40B4-BE49-F238E27FC236}">
                <a16:creationId xmlns:a16="http://schemas.microsoft.com/office/drawing/2014/main" id="{2118EA7D-A0FD-4E5E-3D99-DE2DEDC5B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2677" y="3503515"/>
            <a:ext cx="2206950" cy="2206950"/>
          </a:xfrm>
          <a:prstGeom prst="rect">
            <a:avLst/>
          </a:prstGeom>
        </p:spPr>
      </p:pic>
      <p:pic>
        <p:nvPicPr>
          <p:cNvPr id="5" name="Graphique 4" descr="Programmeur contour">
            <a:extLst>
              <a:ext uri="{FF2B5EF4-FFF2-40B4-BE49-F238E27FC236}">
                <a16:creationId xmlns:a16="http://schemas.microsoft.com/office/drawing/2014/main" id="{7757F075-B5C4-C612-5A61-71C21AA5B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71039" y="756021"/>
            <a:ext cx="2126258" cy="212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111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65AD8E-1803-5064-5CC5-2AD29AA97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9" b="20519"/>
          <a:stretch/>
        </p:blipFill>
        <p:spPr>
          <a:xfrm>
            <a:off x="0" y="-9727"/>
            <a:ext cx="12192000" cy="4260712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3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AE81C-BA8B-1927-4FB9-54B387A4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59" y="4739822"/>
            <a:ext cx="3580919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Notre </a:t>
            </a:r>
            <a:r>
              <a:rPr lang="fr-FR" dirty="0">
                <a:latin typeface="Bahnschrift Light" panose="020B0502040204020203" pitchFamily="34" charset="0"/>
              </a:rPr>
              <a:t>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E7E55-D60C-478D-06CC-B32077379351}"/>
              </a:ext>
            </a:extLst>
          </p:cNvPr>
          <p:cNvSpPr txBox="1"/>
          <p:nvPr/>
        </p:nvSpPr>
        <p:spPr>
          <a:xfrm>
            <a:off x="4718415" y="5024584"/>
            <a:ext cx="6897626" cy="18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200" dirty="0">
                <a:latin typeface="Bahnschrift Light" panose="020B0502040204020203" pitchFamily="34" charset="0"/>
              </a:rPr>
              <a:t>Nos</a:t>
            </a:r>
            <a:r>
              <a:rPr lang="en-US" sz="2200" dirty="0">
                <a:latin typeface="Bahnschrift Light" panose="020B0502040204020203" pitchFamily="34" charset="0"/>
              </a:rPr>
              <a:t> envies 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 Light" panose="020B0502040204020203" pitchFamily="34" charset="0"/>
              </a:rPr>
              <a:t>Coder de </a:t>
            </a:r>
            <a:r>
              <a:rPr lang="en-US" sz="2200" dirty="0" err="1">
                <a:latin typeface="Bahnschrift Light" panose="020B0502040204020203" pitchFamily="34" charset="0"/>
              </a:rPr>
              <a:t>notre</a:t>
            </a:r>
            <a:r>
              <a:rPr lang="en-US" sz="2200" dirty="0">
                <a:latin typeface="Bahnschrift Light" panose="020B0502040204020203" pitchFamily="34" charset="0"/>
              </a:rPr>
              <a:t> </a:t>
            </a:r>
            <a:r>
              <a:rPr lang="en-US" sz="2200" dirty="0" err="1">
                <a:latin typeface="Bahnschrift Light" panose="020B0502040204020203" pitchFamily="34" charset="0"/>
              </a:rPr>
              <a:t>côté</a:t>
            </a:r>
            <a:r>
              <a:rPr lang="en-US" sz="2200" dirty="0">
                <a:latin typeface="Bahnschrift Light" panose="020B0502040204020203" pitchFamily="34" charset="0"/>
              </a:rPr>
              <a:t> , pour </a:t>
            </a:r>
            <a:r>
              <a:rPr lang="en-US" sz="2200" dirty="0" err="1">
                <a:latin typeface="Bahnschrift Light" panose="020B0502040204020203" pitchFamily="34" charset="0"/>
              </a:rPr>
              <a:t>mieux</a:t>
            </a:r>
            <a:r>
              <a:rPr lang="en-US" sz="2200" dirty="0">
                <a:latin typeface="Bahnschrift Light" panose="020B0502040204020203" pitchFamily="34" charset="0"/>
              </a:rPr>
              <a:t> </a:t>
            </a:r>
            <a:r>
              <a:rPr lang="en-US" sz="2200" dirty="0" err="1">
                <a:latin typeface="Bahnschrift Light" panose="020B0502040204020203" pitchFamily="34" charset="0"/>
              </a:rPr>
              <a:t>comprendre</a:t>
            </a:r>
            <a:r>
              <a:rPr lang="en-US" sz="2200" dirty="0">
                <a:latin typeface="Bahnschrift Light" panose="020B0502040204020203" pitchFamily="34" charset="0"/>
              </a:rPr>
              <a:t> et </a:t>
            </a:r>
            <a:r>
              <a:rPr lang="en-US" sz="2200" dirty="0" err="1">
                <a:latin typeface="Bahnschrift Light" panose="020B0502040204020203" pitchFamily="34" charset="0"/>
              </a:rPr>
              <a:t>mieux</a:t>
            </a:r>
            <a:r>
              <a:rPr lang="en-US" sz="2200" dirty="0">
                <a:latin typeface="Bahnschrift Light" panose="020B0502040204020203" pitchFamily="34" charset="0"/>
              </a:rPr>
              <a:t> </a:t>
            </a:r>
            <a:r>
              <a:rPr lang="en-US" sz="2200" dirty="0" err="1">
                <a:latin typeface="Bahnschrift Light" panose="020B0502040204020203" pitchFamily="34" charset="0"/>
              </a:rPr>
              <a:t>s’aider</a:t>
            </a:r>
            <a:r>
              <a:rPr lang="en-US" sz="2200" dirty="0">
                <a:latin typeface="Bahnschrift Light" panose="020B0502040204020203" pitchFamily="34" charset="0"/>
              </a:rPr>
              <a:t>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Bahnschrift Light" panose="020B0502040204020203" pitchFamily="34" charset="0"/>
              </a:rPr>
              <a:t>S’amuser</a:t>
            </a:r>
            <a:r>
              <a:rPr lang="en-US" sz="2200" dirty="0">
                <a:latin typeface="Bahnschrift Light" panose="020B0502040204020203" pitchFamily="34" charset="0"/>
              </a:rPr>
              <a:t> </a:t>
            </a:r>
            <a:r>
              <a:rPr lang="en-US" sz="2200" dirty="0" err="1">
                <a:latin typeface="Bahnschrift Light" panose="020B0502040204020203" pitchFamily="34" charset="0"/>
              </a:rPr>
              <a:t>en</a:t>
            </a:r>
            <a:r>
              <a:rPr lang="en-US" sz="2200" dirty="0">
                <a:latin typeface="Bahnschrift Light" panose="020B0502040204020203" pitchFamily="34" charset="0"/>
              </a:rPr>
              <a:t> innovant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9279648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91D96C-9920-903C-9C0B-B156B96C9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413" y="247304"/>
            <a:ext cx="9392421" cy="1330841"/>
          </a:xfrm>
        </p:spPr>
        <p:txBody>
          <a:bodyPr>
            <a:normAutofit/>
          </a:bodyPr>
          <a:lstStyle/>
          <a:p>
            <a:r>
              <a:rPr lang="fr-FR" sz="4800" dirty="0">
                <a:latin typeface="Bahnschrift Light" panose="020B0502040204020203" pitchFamily="34" charset="0"/>
              </a:rPr>
              <a:t>Points importants du code</a:t>
            </a:r>
          </a:p>
        </p:txBody>
      </p:sp>
      <p:graphicFrame>
        <p:nvGraphicFramePr>
          <p:cNvPr id="14" name="Espace réservé du contenu 13">
            <a:extLst>
              <a:ext uri="{FF2B5EF4-FFF2-40B4-BE49-F238E27FC236}">
                <a16:creationId xmlns:a16="http://schemas.microsoft.com/office/drawing/2014/main" id="{37D517DD-7770-C270-2391-FC49AF5E45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7876690"/>
              </p:ext>
            </p:extLst>
          </p:nvPr>
        </p:nvGraphicFramePr>
        <p:xfrm>
          <a:off x="358805" y="2061832"/>
          <a:ext cx="11620282" cy="4430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que 4" descr="Terminal Cmd contour">
            <a:extLst>
              <a:ext uri="{FF2B5EF4-FFF2-40B4-BE49-F238E27FC236}">
                <a16:creationId xmlns:a16="http://schemas.microsoft.com/office/drawing/2014/main" id="{EA68695A-AD40-F83F-E646-1F0B098EC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45696" y="265919"/>
            <a:ext cx="1565639" cy="156563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AE0997-E1F1-EB4A-EE69-512A0A1BC5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3631" y="2865261"/>
            <a:ext cx="7081912" cy="7747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D09F65-8D4A-DEF2-47DD-47D633C939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1978" y="4696819"/>
            <a:ext cx="3886537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5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91D96C-9920-903C-9C0B-B156B96C9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413" y="247304"/>
            <a:ext cx="9392421" cy="1330841"/>
          </a:xfrm>
        </p:spPr>
        <p:txBody>
          <a:bodyPr>
            <a:normAutofit/>
          </a:bodyPr>
          <a:lstStyle/>
          <a:p>
            <a:r>
              <a:rPr lang="fr-FR" sz="4800" dirty="0">
                <a:latin typeface="Bahnschrift Light" panose="020B0502040204020203" pitchFamily="34" charset="0"/>
              </a:rPr>
              <a:t>Points importants du code</a:t>
            </a:r>
          </a:p>
        </p:txBody>
      </p:sp>
      <p:graphicFrame>
        <p:nvGraphicFramePr>
          <p:cNvPr id="14" name="Espace réservé du contenu 13">
            <a:extLst>
              <a:ext uri="{FF2B5EF4-FFF2-40B4-BE49-F238E27FC236}">
                <a16:creationId xmlns:a16="http://schemas.microsoft.com/office/drawing/2014/main" id="{37D517DD-7770-C270-2391-FC49AF5E45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2573910"/>
              </p:ext>
            </p:extLst>
          </p:nvPr>
        </p:nvGraphicFramePr>
        <p:xfrm>
          <a:off x="358806" y="2061836"/>
          <a:ext cx="11620282" cy="4430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que 4" descr="Terminal Cmd contour">
            <a:extLst>
              <a:ext uri="{FF2B5EF4-FFF2-40B4-BE49-F238E27FC236}">
                <a16:creationId xmlns:a16="http://schemas.microsoft.com/office/drawing/2014/main" id="{EA68695A-AD40-F83F-E646-1F0B098EC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45696" y="265919"/>
            <a:ext cx="1565639" cy="156563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3A1F090-7983-1D8B-8B50-1751B1CCE4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8802" y="2093641"/>
            <a:ext cx="4567518" cy="22450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A1F94F5-A7F4-2BEE-F93D-291104D3C1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8802" y="4322319"/>
            <a:ext cx="4476078" cy="25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93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91D96C-9920-903C-9C0B-B156B96C9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413" y="247304"/>
            <a:ext cx="9392421" cy="1330841"/>
          </a:xfrm>
        </p:spPr>
        <p:txBody>
          <a:bodyPr>
            <a:normAutofit/>
          </a:bodyPr>
          <a:lstStyle/>
          <a:p>
            <a:r>
              <a:rPr lang="fr-FR" sz="4800" dirty="0">
                <a:latin typeface="Bahnschrift Light" panose="020B0502040204020203" pitchFamily="34" charset="0"/>
              </a:rPr>
              <a:t>Points importants du code</a:t>
            </a:r>
          </a:p>
        </p:txBody>
      </p:sp>
      <p:graphicFrame>
        <p:nvGraphicFramePr>
          <p:cNvPr id="14" name="Espace réservé du contenu 13">
            <a:extLst>
              <a:ext uri="{FF2B5EF4-FFF2-40B4-BE49-F238E27FC236}">
                <a16:creationId xmlns:a16="http://schemas.microsoft.com/office/drawing/2014/main" id="{37D517DD-7770-C270-2391-FC49AF5E45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6207234"/>
              </p:ext>
            </p:extLst>
          </p:nvPr>
        </p:nvGraphicFramePr>
        <p:xfrm>
          <a:off x="358805" y="2061832"/>
          <a:ext cx="11620282" cy="4430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que 3" descr="Conception web contour">
            <a:extLst>
              <a:ext uri="{FF2B5EF4-FFF2-40B4-BE49-F238E27FC236}">
                <a16:creationId xmlns:a16="http://schemas.microsoft.com/office/drawing/2014/main" id="{5BDD8E64-1B74-5297-9437-9D383420B4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46582" y="253414"/>
            <a:ext cx="1555004" cy="155500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29E549D-8E3F-B00D-4021-B6E024347E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9062" y="2441947"/>
            <a:ext cx="7132938" cy="150889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227E253-7999-975B-51B6-F47B9BE45D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3088" y="4522155"/>
            <a:ext cx="5753599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4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91D96C-9920-903C-9C0B-B156B96C9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413" y="247304"/>
            <a:ext cx="9392421" cy="1330841"/>
          </a:xfrm>
        </p:spPr>
        <p:txBody>
          <a:bodyPr>
            <a:normAutofit/>
          </a:bodyPr>
          <a:lstStyle/>
          <a:p>
            <a:r>
              <a:rPr lang="fr-FR" sz="4800" dirty="0">
                <a:latin typeface="Bahnschrift Light" panose="020B0502040204020203" pitchFamily="34" charset="0"/>
              </a:rPr>
              <a:t>Points importants du code</a:t>
            </a:r>
          </a:p>
        </p:txBody>
      </p:sp>
      <p:graphicFrame>
        <p:nvGraphicFramePr>
          <p:cNvPr id="14" name="Espace réservé du contenu 13">
            <a:extLst>
              <a:ext uri="{FF2B5EF4-FFF2-40B4-BE49-F238E27FC236}">
                <a16:creationId xmlns:a16="http://schemas.microsoft.com/office/drawing/2014/main" id="{37D517DD-7770-C270-2391-FC49AF5E45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4587694"/>
              </p:ext>
            </p:extLst>
          </p:nvPr>
        </p:nvGraphicFramePr>
        <p:xfrm>
          <a:off x="358805" y="2061832"/>
          <a:ext cx="11620282" cy="4430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que 3" descr="Conception web contour">
            <a:extLst>
              <a:ext uri="{FF2B5EF4-FFF2-40B4-BE49-F238E27FC236}">
                <a16:creationId xmlns:a16="http://schemas.microsoft.com/office/drawing/2014/main" id="{5BDD8E64-1B74-5297-9437-9D383420B4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46582" y="253414"/>
            <a:ext cx="1555004" cy="15550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BB30345-23A8-5C52-E693-60C666FC6C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3121" y="3092260"/>
            <a:ext cx="7075966" cy="118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04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F13D1C-2B66-04EB-4596-7692AD13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Bahnschrift Light" panose="020B0502040204020203" pitchFamily="34" charset="0"/>
              </a:rPr>
              <a:t>Difficultés rencontrées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DFA60D7-6331-C1AA-89E0-5B588E3FC7D8}"/>
              </a:ext>
            </a:extLst>
          </p:cNvPr>
          <p:cNvSpPr txBox="1"/>
          <p:nvPr/>
        </p:nvSpPr>
        <p:spPr>
          <a:xfrm>
            <a:off x="4015942" y="359332"/>
            <a:ext cx="3474621" cy="278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latin typeface="Bahnschrift Light" panose="020B0502040204020203" pitchFamily="34" charset="0"/>
              </a:rPr>
              <a:t>Affichage</a:t>
            </a:r>
            <a:endParaRPr lang="en-US" sz="2000" dirty="0">
              <a:latin typeface="Bahnschrift Light" panose="020B0502040204020203" pitchFamily="34" charset="0"/>
            </a:endParaRPr>
          </a:p>
          <a:p>
            <a:pPr marL="57150" algn="ctr"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Bahnschrift Light" panose="020B0502040204020203" pitchFamily="34" charset="0"/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Bahnschrift Light" panose="020B0502040204020203" pitchFamily="34" charset="0"/>
              </a:rPr>
              <a:t>Créer</a:t>
            </a:r>
            <a:r>
              <a:rPr lang="en-US" sz="2000" dirty="0"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latin typeface="Bahnschrift Light" panose="020B0502040204020203" pitchFamily="34" charset="0"/>
              </a:rPr>
              <a:t>croix</a:t>
            </a:r>
            <a:r>
              <a:rPr lang="en-US" sz="2000" dirty="0">
                <a:latin typeface="Bahnschrift Light" panose="020B0502040204020203" pitchFamily="34" charset="0"/>
              </a:rPr>
              <a:t> 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Bahnschrift Light" panose="020B0502040204020203" pitchFamily="34" charset="0"/>
              </a:rPr>
              <a:t>Bonnes</a:t>
            </a:r>
            <a:r>
              <a:rPr lang="en-US" sz="2000" dirty="0">
                <a:latin typeface="Bahnschrift Light" panose="020B0502040204020203" pitchFamily="34" charset="0"/>
              </a:rPr>
              <a:t> couleurs 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Light" panose="020B0502040204020203" pitchFamily="34" charset="0"/>
              </a:rPr>
              <a:t>Couleur </a:t>
            </a:r>
            <a:r>
              <a:rPr lang="en-US" sz="2000" dirty="0" err="1">
                <a:latin typeface="Bahnschrift Light" panose="020B0502040204020203" pitchFamily="34" charset="0"/>
              </a:rPr>
              <a:t>Joueur</a:t>
            </a:r>
            <a:endParaRPr lang="en-US" sz="2000" dirty="0">
              <a:latin typeface="Bahnschrift Light" panose="020B0502040204020203" pitchFamily="34" charset="0"/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Bahnschrift Light" panose="020B0502040204020203" pitchFamily="34" charset="0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Bahnschrift Light" panose="020B0502040204020203" pitchFamily="34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10DCD-5B89-1E2D-84F6-6BB53D1C5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7212" y="3152848"/>
            <a:ext cx="4760706" cy="3142888"/>
          </a:xfrm>
        </p:spPr>
        <p:txBody>
          <a:bodyPr vert="horz" lIns="91440" tIns="45720" rIns="91440" bIns="45720" numCol="1" rtlCol="0" anchor="ctr">
            <a:normAutofit/>
          </a:bodyPr>
          <a:lstStyle/>
          <a:p>
            <a:pPr marL="0" indent="0" algn="ctr">
              <a:buNone/>
            </a:pPr>
            <a:r>
              <a:rPr lang="en-US" sz="2300" dirty="0" err="1">
                <a:latin typeface="Bahnschrift Light" panose="020B0502040204020203" pitchFamily="34" charset="0"/>
              </a:rPr>
              <a:t>Logique</a:t>
            </a:r>
            <a:endParaRPr lang="en-US" sz="2300" dirty="0">
              <a:latin typeface="Bahnschrift Light" panose="020B0502040204020203" pitchFamily="34" charset="0"/>
            </a:endParaRPr>
          </a:p>
          <a:p>
            <a:pPr marL="0" indent="0" algn="ctr">
              <a:buNone/>
            </a:pPr>
            <a:endParaRPr lang="en-US" sz="2000" dirty="0">
              <a:latin typeface="Bahnschrift Light" panose="020B0502040204020203" pitchFamily="34" charset="0"/>
            </a:endParaRPr>
          </a:p>
          <a:p>
            <a:pPr lvl="1"/>
            <a:r>
              <a:rPr lang="en-US" sz="2000" dirty="0">
                <a:latin typeface="Bahnschrift Light" panose="020B0502040204020203" pitchFamily="34" charset="0"/>
              </a:rPr>
              <a:t>Système de </a:t>
            </a:r>
            <a:r>
              <a:rPr lang="en-US" sz="2000" dirty="0" err="1">
                <a:latin typeface="Bahnschrift Light" panose="020B0502040204020203" pitchFamily="34" charset="0"/>
              </a:rPr>
              <a:t>croix</a:t>
            </a:r>
            <a:r>
              <a:rPr lang="en-US" sz="2000" dirty="0">
                <a:latin typeface="Bahnschrift Light" panose="020B0502040204020203" pitchFamily="34" charset="0"/>
              </a:rPr>
              <a:t> </a:t>
            </a:r>
          </a:p>
          <a:p>
            <a:pPr lvl="1"/>
            <a:r>
              <a:rPr lang="en-US" sz="2000" dirty="0" err="1">
                <a:latin typeface="Bahnschrift Light" panose="020B0502040204020203" pitchFamily="34" charset="0"/>
              </a:rPr>
              <a:t>Déplacement</a:t>
            </a:r>
            <a:r>
              <a:rPr lang="en-US" sz="2000" dirty="0"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latin typeface="Bahnschrift Light" panose="020B0502040204020203" pitchFamily="34" charset="0"/>
              </a:rPr>
              <a:t>en</a:t>
            </a:r>
            <a:r>
              <a:rPr lang="en-US" sz="2000" dirty="0">
                <a:latin typeface="Bahnschrift Light" panose="020B0502040204020203" pitchFamily="34" charset="0"/>
              </a:rPr>
              <a:t> L</a:t>
            </a:r>
          </a:p>
          <a:p>
            <a:pPr lvl="1"/>
            <a:r>
              <a:rPr lang="en-US" sz="2000" dirty="0">
                <a:latin typeface="Bahnschrift Light" panose="020B0502040204020203" pitchFamily="34" charset="0"/>
              </a:rPr>
              <a:t>Condition Victoire</a:t>
            </a:r>
          </a:p>
          <a:p>
            <a:pPr lvl="1"/>
            <a:r>
              <a:rPr lang="en-US" sz="2000" dirty="0" err="1">
                <a:latin typeface="Bahnschrift Light" panose="020B0502040204020203" pitchFamily="34" charset="0"/>
              </a:rPr>
              <a:t>Coordonés</a:t>
            </a:r>
            <a:r>
              <a:rPr lang="en-US" sz="2000" dirty="0">
                <a:latin typeface="Bahnschrift Light" panose="020B0502040204020203" pitchFamily="34" charset="0"/>
              </a:rPr>
              <a:t> cercles</a:t>
            </a:r>
          </a:p>
          <a:p>
            <a:pPr lvl="1"/>
            <a:r>
              <a:rPr lang="en-US" sz="2000" dirty="0" err="1">
                <a:latin typeface="Bahnschrift Light" panose="020B0502040204020203" pitchFamily="34" charset="0"/>
              </a:rPr>
              <a:t>Syntaxe</a:t>
            </a:r>
            <a:r>
              <a:rPr lang="en-US" sz="2000" dirty="0">
                <a:latin typeface="Bahnschrift Light" panose="020B0502040204020203" pitchFamily="34" charset="0"/>
              </a:rPr>
              <a:t> correct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733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390</Words>
  <Application>Microsoft Office PowerPoint</Application>
  <PresentationFormat>Grand écran</PresentationFormat>
  <Paragraphs>113</Paragraphs>
  <Slides>11</Slides>
  <Notes>7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Amasis MT Pro Light</vt:lpstr>
      <vt:lpstr>Arial</vt:lpstr>
      <vt:lpstr>Bahnschrift Light</vt:lpstr>
      <vt:lpstr>Calibri</vt:lpstr>
      <vt:lpstr>Calibri Light</vt:lpstr>
      <vt:lpstr>Office Theme</vt:lpstr>
      <vt:lpstr>1ALGO</vt:lpstr>
      <vt:lpstr>Sommaire</vt:lpstr>
      <vt:lpstr>Résumé des attendus du projet</vt:lpstr>
      <vt:lpstr>Notre projet</vt:lpstr>
      <vt:lpstr>Points importants du code</vt:lpstr>
      <vt:lpstr>Points importants du code</vt:lpstr>
      <vt:lpstr>Points importants du code</vt:lpstr>
      <vt:lpstr>Points importants du code</vt:lpstr>
      <vt:lpstr>Difficultés rencontrées</vt:lpstr>
      <vt:lpstr>Démonstration</vt:lpstr>
      <vt:lpstr>Démonstration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Destok’rapid</dc:title>
  <dc:creator>Michaël Vital anselmo</dc:creator>
  <cp:lastModifiedBy>BlackPrince BlackPrince</cp:lastModifiedBy>
  <cp:revision>10</cp:revision>
  <dcterms:created xsi:type="dcterms:W3CDTF">2023-10-21T08:36:01Z</dcterms:created>
  <dcterms:modified xsi:type="dcterms:W3CDTF">2024-01-21T18:57:08Z</dcterms:modified>
</cp:coreProperties>
</file>